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9CE"/>
    <a:srgbClr val="B97A57"/>
    <a:srgbClr val="A20000"/>
    <a:srgbClr val="004800"/>
    <a:srgbClr val="FF7171"/>
    <a:srgbClr val="CC0000"/>
    <a:srgbClr val="FF4F4F"/>
    <a:srgbClr val="006600"/>
    <a:srgbClr val="BAFB5B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6BD49-6B9A-45F8-9E21-7DD17990897F}" type="datetimeFigureOut">
              <a:rPr lang="nl-BE" smtClean="0"/>
              <a:t>30/12/2013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14126-633D-4B37-AB6F-BD6907075F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9600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14126-633D-4B37-AB6F-BD6907075F68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7136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3176-FA8C-45E6-AF54-429CC77D5845}" type="datetimeFigureOut">
              <a:rPr lang="nl-BE" smtClean="0"/>
              <a:t>30/12/2013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1FCC-E3D2-46BB-85BF-075207E6F15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704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3176-FA8C-45E6-AF54-429CC77D5845}" type="datetimeFigureOut">
              <a:rPr lang="nl-BE" smtClean="0"/>
              <a:t>30/12/2013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1FCC-E3D2-46BB-85BF-075207E6F15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642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3176-FA8C-45E6-AF54-429CC77D5845}" type="datetimeFigureOut">
              <a:rPr lang="nl-BE" smtClean="0"/>
              <a:t>30/12/2013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1FCC-E3D2-46BB-85BF-075207E6F15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927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3176-FA8C-45E6-AF54-429CC77D5845}" type="datetimeFigureOut">
              <a:rPr lang="nl-BE" smtClean="0"/>
              <a:t>30/12/2013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1FCC-E3D2-46BB-85BF-075207E6F15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59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3176-FA8C-45E6-AF54-429CC77D5845}" type="datetimeFigureOut">
              <a:rPr lang="nl-BE" smtClean="0"/>
              <a:t>30/12/2013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1FCC-E3D2-46BB-85BF-075207E6F15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454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3176-FA8C-45E6-AF54-429CC77D5845}" type="datetimeFigureOut">
              <a:rPr lang="nl-BE" smtClean="0"/>
              <a:t>30/12/2013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1FCC-E3D2-46BB-85BF-075207E6F15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319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3176-FA8C-45E6-AF54-429CC77D5845}" type="datetimeFigureOut">
              <a:rPr lang="nl-BE" smtClean="0"/>
              <a:t>30/12/2013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1FCC-E3D2-46BB-85BF-075207E6F15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80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3176-FA8C-45E6-AF54-429CC77D5845}" type="datetimeFigureOut">
              <a:rPr lang="nl-BE" smtClean="0"/>
              <a:t>30/12/2013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1FCC-E3D2-46BB-85BF-075207E6F15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563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3176-FA8C-45E6-AF54-429CC77D5845}" type="datetimeFigureOut">
              <a:rPr lang="nl-BE" smtClean="0"/>
              <a:t>30/12/2013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1FCC-E3D2-46BB-85BF-075207E6F15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47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3176-FA8C-45E6-AF54-429CC77D5845}" type="datetimeFigureOut">
              <a:rPr lang="nl-BE" smtClean="0"/>
              <a:t>30/12/2013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1FCC-E3D2-46BB-85BF-075207E6F15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48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3176-FA8C-45E6-AF54-429CC77D5845}" type="datetimeFigureOut">
              <a:rPr lang="nl-BE" smtClean="0"/>
              <a:t>30/12/2013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1FCC-E3D2-46BB-85BF-075207E6F15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64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93176-FA8C-45E6-AF54-429CC77D5845}" type="datetimeFigureOut">
              <a:rPr lang="nl-BE" smtClean="0"/>
              <a:t>30/12/2013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51FCC-E3D2-46BB-85BF-075207E6F15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418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2627904" y="3501008"/>
            <a:ext cx="1080000" cy="1080000"/>
          </a:xfrm>
          <a:prstGeom prst="rect">
            <a:avLst/>
          </a:prstGeom>
          <a:solidFill>
            <a:srgbClr val="FF717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>
            <a:off x="1475656" y="1916832"/>
            <a:ext cx="1080000" cy="1080000"/>
          </a:xfrm>
          <a:prstGeom prst="rect">
            <a:avLst/>
          </a:prstGeom>
          <a:solidFill>
            <a:srgbClr val="BAFB5B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2627904" y="1916832"/>
            <a:ext cx="1080000" cy="1080000"/>
          </a:xfrm>
          <a:prstGeom prst="rect">
            <a:avLst/>
          </a:prstGeom>
          <a:solidFill>
            <a:srgbClr val="FF717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Picture 2" descr="C:\Users\Minnaert\Dropbox\MATHQUIZ\ReverseGOL\golsmile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767" y="3694871"/>
            <a:ext cx="692274" cy="69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spect="1"/>
          </p:cNvSpPr>
          <p:nvPr/>
        </p:nvSpPr>
        <p:spPr>
          <a:xfrm>
            <a:off x="1475656" y="3501008"/>
            <a:ext cx="1080000" cy="1080000"/>
          </a:xfrm>
          <a:prstGeom prst="rect">
            <a:avLst/>
          </a:prstGeom>
          <a:solidFill>
            <a:srgbClr val="BAFB5B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2" name="Picture 2" descr="C:\Users\Minnaert\Dropbox\MATHQUIZ\ReverseGOL\golsmile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519" y="3694871"/>
            <a:ext cx="692274" cy="69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spect="1"/>
          </p:cNvSpPr>
          <p:nvPr/>
        </p:nvSpPr>
        <p:spPr>
          <a:xfrm>
            <a:off x="3779912" y="1916832"/>
            <a:ext cx="1080000" cy="10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3779912" y="3501008"/>
            <a:ext cx="1080000" cy="10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4" name="Picture 2" descr="C:\Users\Minnaert\Dropbox\MATHQUIZ\ReverseGOL\golsmile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775" y="3694871"/>
            <a:ext cx="692274" cy="69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>
            <a:spLocks/>
          </p:cNvSpPr>
          <p:nvPr/>
        </p:nvSpPr>
        <p:spPr>
          <a:xfrm>
            <a:off x="1475656" y="4941168"/>
            <a:ext cx="3240000" cy="1080000"/>
          </a:xfrm>
          <a:prstGeom prst="rect">
            <a:avLst/>
          </a:prstGeom>
          <a:solidFill>
            <a:srgbClr val="B97A57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>
                <a:latin typeface="Helvetica" pitchFamily="34" charset="0"/>
              </a:rPr>
              <a:t>CHECK</a:t>
            </a:r>
            <a:endParaRPr lang="nl-BE" sz="3600" dirty="0">
              <a:latin typeface="Helvetica" pitchFamily="34" charset="0"/>
            </a:endParaRPr>
          </a:p>
        </p:txBody>
      </p:sp>
      <p:sp>
        <p:nvSpPr>
          <p:cNvPr id="4" name="Right Triangle 3"/>
          <p:cNvSpPr/>
          <p:nvPr/>
        </p:nvSpPr>
        <p:spPr>
          <a:xfrm>
            <a:off x="5004047" y="1921189"/>
            <a:ext cx="1057960" cy="1084476"/>
          </a:xfrm>
          <a:prstGeom prst="rtTriangle">
            <a:avLst/>
          </a:prstGeom>
          <a:solidFill>
            <a:srgbClr val="BAFB5B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ight Triangle 4"/>
          <p:cNvSpPr/>
          <p:nvPr/>
        </p:nvSpPr>
        <p:spPr>
          <a:xfrm rot="10800000">
            <a:off x="5004048" y="1916832"/>
            <a:ext cx="1057959" cy="1084476"/>
          </a:xfrm>
          <a:prstGeom prst="rtTriangle">
            <a:avLst/>
          </a:prstGeom>
          <a:solidFill>
            <a:srgbClr val="FF717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ight Triangle 14"/>
          <p:cNvSpPr/>
          <p:nvPr/>
        </p:nvSpPr>
        <p:spPr>
          <a:xfrm>
            <a:off x="5019870" y="3496532"/>
            <a:ext cx="1057960" cy="1084476"/>
          </a:xfrm>
          <a:prstGeom prst="rtTriangle">
            <a:avLst/>
          </a:prstGeom>
          <a:solidFill>
            <a:srgbClr val="BAFB5B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ight Triangle 16"/>
          <p:cNvSpPr/>
          <p:nvPr/>
        </p:nvSpPr>
        <p:spPr>
          <a:xfrm rot="10800000">
            <a:off x="5019871" y="3492175"/>
            <a:ext cx="1057959" cy="1084476"/>
          </a:xfrm>
          <a:prstGeom prst="rtTriangle">
            <a:avLst/>
          </a:prstGeom>
          <a:solidFill>
            <a:srgbClr val="FF717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8" name="Picture 2" descr="C:\Users\Minnaert\Dropbox\MATHQUIZ\ReverseGOL\golsmile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713" y="3694871"/>
            <a:ext cx="692274" cy="69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35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7171"/>
        </a:solidFill>
        <a:ln w="63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1765</TotalTime>
  <Words>2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Minnaert</dc:creator>
  <cp:lastModifiedBy>Minnaert</cp:lastModifiedBy>
  <cp:revision>13</cp:revision>
  <dcterms:created xsi:type="dcterms:W3CDTF">2013-12-25T21:11:33Z</dcterms:created>
  <dcterms:modified xsi:type="dcterms:W3CDTF">2013-12-30T00:46:25Z</dcterms:modified>
</cp:coreProperties>
</file>