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"/>
  </p:notesMasterIdLst>
  <p:sldIdLst>
    <p:sldId id="259" r:id="rId2"/>
    <p:sldId id="260" r:id="rId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9CE"/>
    <a:srgbClr val="B97A57"/>
    <a:srgbClr val="A20000"/>
    <a:srgbClr val="004800"/>
    <a:srgbClr val="FF7171"/>
    <a:srgbClr val="CC0000"/>
    <a:srgbClr val="FF4F4F"/>
    <a:srgbClr val="006600"/>
    <a:srgbClr val="BAFB5B"/>
    <a:srgbClr val="66FF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52" autoAdjust="0"/>
    <p:restoredTop sz="94660"/>
  </p:normalViewPr>
  <p:slideViewPr>
    <p:cSldViewPr>
      <p:cViewPr>
        <p:scale>
          <a:sx n="150" d="100"/>
          <a:sy n="150" d="100"/>
        </p:scale>
        <p:origin x="474" y="13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6BD49-6B9A-45F8-9E21-7DD17990897F}" type="datetimeFigureOut">
              <a:rPr lang="nl-BE" smtClean="0"/>
              <a:pPr/>
              <a:t>9/10/2014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14126-633D-4B37-AB6F-BD6907075F68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1569600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14126-633D-4B37-AB6F-BD6907075F68}" type="slidenum">
              <a:rPr lang="nl-BE" smtClean="0"/>
              <a:pPr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2947136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http://pixabay.com/en/yellow-background-texture-template-370124/</a:t>
            </a:r>
          </a:p>
          <a:p>
            <a:r>
              <a:rPr lang="nl-BE" smtClean="0"/>
              <a:t>http://pixabay.com/en/gold-trophy-win-winner-first-268640/</a:t>
            </a:r>
            <a:endParaRPr lang="nl-BE" dirty="0" smtClean="0"/>
          </a:p>
          <a:p>
            <a:r>
              <a:rPr lang="nl-BE" dirty="0" err="1" smtClean="0"/>
              <a:t>Tansparent</a:t>
            </a:r>
            <a:r>
              <a:rPr lang="nl-BE" dirty="0" smtClean="0"/>
              <a:t> gemaakt met http://www171.lunapic.com/</a:t>
            </a:r>
            <a:r>
              <a:rPr lang="nl-BE" dirty="0" err="1" smtClean="0"/>
              <a:t>editor</a:t>
            </a:r>
            <a:r>
              <a:rPr lang="nl-BE" dirty="0" smtClean="0"/>
              <a:t>/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06591-0C37-4DD9-A7CE-34460A5CDF8C}" type="slidenum">
              <a:rPr lang="nl-BE" smtClean="0"/>
              <a:pPr/>
              <a:t>2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3176-FA8C-45E6-AF54-429CC77D5845}" type="datetimeFigureOut">
              <a:rPr lang="nl-BE" smtClean="0"/>
              <a:pPr/>
              <a:t>9/10/2014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1FCC-E3D2-46BB-85BF-075207E6F150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1567045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3176-FA8C-45E6-AF54-429CC77D5845}" type="datetimeFigureOut">
              <a:rPr lang="nl-BE" smtClean="0"/>
              <a:pPr/>
              <a:t>9/10/2014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1FCC-E3D2-46BB-85BF-075207E6F150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195642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3176-FA8C-45E6-AF54-429CC77D5845}" type="datetimeFigureOut">
              <a:rPr lang="nl-BE" smtClean="0"/>
              <a:pPr/>
              <a:t>9/10/2014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1FCC-E3D2-46BB-85BF-075207E6F150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199927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3176-FA8C-45E6-AF54-429CC77D5845}" type="datetimeFigureOut">
              <a:rPr lang="nl-BE" smtClean="0"/>
              <a:pPr/>
              <a:t>9/10/2014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1FCC-E3D2-46BB-85BF-075207E6F150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291592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3176-FA8C-45E6-AF54-429CC77D5845}" type="datetimeFigureOut">
              <a:rPr lang="nl-BE" smtClean="0"/>
              <a:pPr/>
              <a:t>9/10/2014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1FCC-E3D2-46BB-85BF-075207E6F150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331454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3176-FA8C-45E6-AF54-429CC77D5845}" type="datetimeFigureOut">
              <a:rPr lang="nl-BE" smtClean="0"/>
              <a:pPr/>
              <a:t>9/10/2014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1FCC-E3D2-46BB-85BF-075207E6F150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913196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3176-FA8C-45E6-AF54-429CC77D5845}" type="datetimeFigureOut">
              <a:rPr lang="nl-BE" smtClean="0"/>
              <a:pPr/>
              <a:t>9/10/2014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1FCC-E3D2-46BB-85BF-075207E6F150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419180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3176-FA8C-45E6-AF54-429CC77D5845}" type="datetimeFigureOut">
              <a:rPr lang="nl-BE" smtClean="0"/>
              <a:pPr/>
              <a:t>9/10/2014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1FCC-E3D2-46BB-85BF-075207E6F150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95563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3176-FA8C-45E6-AF54-429CC77D5845}" type="datetimeFigureOut">
              <a:rPr lang="nl-BE" smtClean="0"/>
              <a:pPr/>
              <a:t>9/10/2014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1FCC-E3D2-46BB-85BF-075207E6F150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125547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3176-FA8C-45E6-AF54-429CC77D5845}" type="datetimeFigureOut">
              <a:rPr lang="nl-BE" smtClean="0"/>
              <a:pPr/>
              <a:t>9/10/2014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1FCC-E3D2-46BB-85BF-075207E6F150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39448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3176-FA8C-45E6-AF54-429CC77D5845}" type="datetimeFigureOut">
              <a:rPr lang="nl-BE" smtClean="0"/>
              <a:pPr/>
              <a:t>9/10/2014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1FCC-E3D2-46BB-85BF-075207E6F150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481645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93176-FA8C-45E6-AF54-429CC77D5845}" type="datetimeFigureOut">
              <a:rPr lang="nl-BE" smtClean="0"/>
              <a:pPr/>
              <a:t>9/10/2014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51FCC-E3D2-46BB-85BF-075207E6F150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288418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 descr="https://lh4.ggpht.com/aQk-ROiuTNVqLBtQbZOb8l8aWzPTz9pM-Xi5I-Oka9ccqr6P70Yv9KHmlsfi_fGIOWrE=h900-r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2052" name="AutoShape 4" descr="https://lh4.ggpht.com/aQk-ROiuTNVqLBtQbZOb8l8aWzPTz9pM-Xi5I-Oka9ccqr6P70Yv9KHmlsfi_fGIOWrE=h900-r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2054" name="AutoShape 6" descr="https://lh4.ggpht.com/aQk-ROiuTNVqLBtQbZOb8l8aWzPTz9pM-Xi5I-Oka9ccqr6P70Yv9KHmlsfi_fGIOWrE=h900-r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2056" name="AutoShape 8" descr="https://lh4.ggpht.com/aQk-ROiuTNVqLBtQbZOb8l8aWzPTz9pM-Xi5I-Oka9ccqr6P70Yv9KHmlsfi_fGIOWrE=h900-r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62213" y="781050"/>
            <a:ext cx="4219575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23035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wnloadsTemp\yellow-370124_1280.png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V="1">
            <a:off x="827584" y="1556792"/>
            <a:ext cx="7372800" cy="3600000"/>
          </a:xfrm>
          <a:prstGeom prst="rect">
            <a:avLst/>
          </a:prstGeom>
          <a:noFill/>
        </p:spPr>
      </p:pic>
      <p:sp>
        <p:nvSpPr>
          <p:cNvPr id="34" name="TextBox 33"/>
          <p:cNvSpPr txBox="1"/>
          <p:nvPr/>
        </p:nvSpPr>
        <p:spPr>
          <a:xfrm>
            <a:off x="3851920" y="2636912"/>
            <a:ext cx="45365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800" dirty="0" smtClean="0">
                <a:solidFill>
                  <a:srgbClr val="FF6600"/>
                </a:solidFill>
                <a:effectLst>
                  <a:innerShdw blurRad="114300">
                    <a:prstClr val="black"/>
                  </a:innerShdw>
                </a:effectLst>
                <a:latin typeface="Aharoni" pitchFamily="2" charset="-79"/>
                <a:cs typeface="Aharoni" pitchFamily="2" charset="-79"/>
              </a:rPr>
              <a:t>Reverse the GAME of LIFE</a:t>
            </a:r>
            <a:endParaRPr lang="nl-BE" sz="4800" dirty="0">
              <a:solidFill>
                <a:srgbClr val="FF6600"/>
              </a:solidFill>
              <a:effectLst>
                <a:innerShdw blurRad="114300">
                  <a:prstClr val="black"/>
                </a:innerShdw>
              </a:effectLst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1628800"/>
            <a:ext cx="2736304" cy="3434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7171"/>
        </a:solidFill>
        <a:ln w="63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1768</TotalTime>
  <Words>22</Words>
  <Application>Microsoft Office PowerPoint</Application>
  <PresentationFormat>On-screen Show (4:3)</PresentationFormat>
  <Paragraphs>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Minnaert</dc:creator>
  <cp:lastModifiedBy>Bram Minnaert</cp:lastModifiedBy>
  <cp:revision>14</cp:revision>
  <dcterms:created xsi:type="dcterms:W3CDTF">2013-12-25T21:11:33Z</dcterms:created>
  <dcterms:modified xsi:type="dcterms:W3CDTF">2014-10-09T09:59:51Z</dcterms:modified>
</cp:coreProperties>
</file>