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8D56-89B0-47C7-8FD7-F8D544AB8992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CF8F-303F-4D8B-ACD8-7FA5D826E43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755576" y="116632"/>
            <a:ext cx="6552728" cy="65527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 rot="21137976">
            <a:off x="886530" y="325211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dirty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 rot="612888">
            <a:off x="611560" y="0"/>
            <a:ext cx="11689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5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2</a:t>
            </a:r>
            <a:endParaRPr lang="nl-BE" sz="115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-315416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3</a:t>
            </a:r>
            <a:endParaRPr lang="nl-BE" sz="9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 rot="661329">
            <a:off x="3658096" y="-546447"/>
            <a:ext cx="160492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4</a:t>
            </a:r>
            <a:endParaRPr lang="nl-BE" sz="16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 rot="20258834">
            <a:off x="6282351" y="10706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72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5</a:t>
            </a:r>
            <a:endParaRPr lang="nl-BE" sz="72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1844824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6</a:t>
            </a:r>
            <a:endParaRPr lang="nl-BE" sz="9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 rot="18496907">
            <a:off x="6076929" y="3092955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7</a:t>
            </a:r>
            <a:endParaRPr lang="nl-BE" sz="9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4941168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38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8</a:t>
            </a:r>
            <a:endParaRPr lang="nl-BE" sz="138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 rot="442591">
            <a:off x="1428243" y="2694958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9</a:t>
            </a:r>
            <a:endParaRPr lang="nl-BE" sz="9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 rot="3720259">
            <a:off x="686020" y="5264948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1</a:t>
            </a:r>
            <a:endParaRPr lang="nl-BE" sz="6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 rot="662193">
            <a:off x="703891" y="2064788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8</a:t>
            </a:r>
            <a:endParaRPr lang="nl-BE" sz="80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 rot="1797589">
            <a:off x="6336924" y="5015333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6</a:t>
            </a:r>
            <a:endParaRPr lang="nl-BE" sz="9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 rot="20493773">
            <a:off x="3044767" y="5375589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0" dirty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 rot="20297059">
            <a:off x="717957" y="3960283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5</a:t>
            </a:r>
            <a:endParaRPr lang="nl-BE" sz="6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1026" name="Picture 2" descr="C:\OneDrive\GIT\TAFELKAMPIOEN\icon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280" y="332656"/>
            <a:ext cx="6096000" cy="607695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 rot="3720259">
            <a:off x="914774" y="5655985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600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haroni" pitchFamily="2" charset="-79"/>
              </a:rPr>
              <a:t>0</a:t>
            </a:r>
            <a:endParaRPr lang="nl-BE" sz="6600" dirty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AM 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Bram Minnaert</dc:creator>
  <cp:lastModifiedBy>Bram Minnaert</cp:lastModifiedBy>
  <cp:revision>3</cp:revision>
  <dcterms:created xsi:type="dcterms:W3CDTF">2014-10-09T11:25:44Z</dcterms:created>
  <dcterms:modified xsi:type="dcterms:W3CDTF">2014-10-09T11:44:17Z</dcterms:modified>
</cp:coreProperties>
</file>