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4" autoAdjust="0"/>
    <p:restoredTop sz="88921" autoAdjust="0"/>
  </p:normalViewPr>
  <p:slideViewPr>
    <p:cSldViewPr>
      <p:cViewPr>
        <p:scale>
          <a:sx n="150" d="100"/>
          <a:sy n="150" d="100"/>
        </p:scale>
        <p:origin x="474" y="1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1D6A4-4439-4FB9-A738-795EE5DA3DBA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06591-0C37-4DD9-A7CE-34460A5CDF8C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http://pixabay.com/en/yellow-background-texture-template-370124/</a:t>
            </a:r>
          </a:p>
          <a:p>
            <a:r>
              <a:rPr lang="nl-BE" smtClean="0"/>
              <a:t>http://pixabay.com/en/gold-trophy-win-winner-first-268640/</a:t>
            </a:r>
            <a:endParaRPr lang="nl-BE" dirty="0" smtClean="0"/>
          </a:p>
          <a:p>
            <a:r>
              <a:rPr lang="nl-BE" dirty="0" err="1" smtClean="0"/>
              <a:t>Tansparent</a:t>
            </a:r>
            <a:r>
              <a:rPr lang="nl-BE" dirty="0" smtClean="0"/>
              <a:t> gemaakt met http://www171.lunapic.com/</a:t>
            </a:r>
            <a:r>
              <a:rPr lang="nl-BE" dirty="0" err="1" smtClean="0"/>
              <a:t>editor</a:t>
            </a:r>
            <a:r>
              <a:rPr lang="nl-BE" dirty="0" smtClean="0"/>
              <a:t>/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06591-0C37-4DD9-A7CE-34460A5CDF8C}" type="slidenum">
              <a:rPr lang="nl-BE" smtClean="0"/>
              <a:t>1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47EC-61A7-45F5-9EC0-34EA196C3373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ACD-0F4C-4AF7-AA40-B2D85E6E2CE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47EC-61A7-45F5-9EC0-34EA196C3373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ACD-0F4C-4AF7-AA40-B2D85E6E2CE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47EC-61A7-45F5-9EC0-34EA196C3373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ACD-0F4C-4AF7-AA40-B2D85E6E2CE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47EC-61A7-45F5-9EC0-34EA196C3373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ACD-0F4C-4AF7-AA40-B2D85E6E2CE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47EC-61A7-45F5-9EC0-34EA196C3373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ACD-0F4C-4AF7-AA40-B2D85E6E2CE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47EC-61A7-45F5-9EC0-34EA196C3373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ACD-0F4C-4AF7-AA40-B2D85E6E2CE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47EC-61A7-45F5-9EC0-34EA196C3373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ACD-0F4C-4AF7-AA40-B2D85E6E2CE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47EC-61A7-45F5-9EC0-34EA196C3373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ACD-0F4C-4AF7-AA40-B2D85E6E2CE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47EC-61A7-45F5-9EC0-34EA196C3373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ACD-0F4C-4AF7-AA40-B2D85E6E2CE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47EC-61A7-45F5-9EC0-34EA196C3373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ACD-0F4C-4AF7-AA40-B2D85E6E2CE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47EC-61A7-45F5-9EC0-34EA196C3373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ACD-0F4C-4AF7-AA40-B2D85E6E2CE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747EC-61A7-45F5-9EC0-34EA196C3373}" type="datetimeFigureOut">
              <a:rPr lang="nl-BE" smtClean="0"/>
              <a:t>9/10/2014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57ACD-0F4C-4AF7-AA40-B2D85E6E2CEB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wnloadsTemp\yellow-370124_1280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827584" y="1556792"/>
            <a:ext cx="7372800" cy="3600000"/>
          </a:xfrm>
          <a:prstGeom prst="rect">
            <a:avLst/>
          </a:prstGeom>
          <a:noFill/>
        </p:spPr>
      </p:pic>
      <p:pic>
        <p:nvPicPr>
          <p:cNvPr id="19460" name="Picture 4" descr="C:\DownloadsTemp\imageedit_2_530959989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3120" y="1745432"/>
            <a:ext cx="3240360" cy="3190572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4031432" y="2609528"/>
            <a:ext cx="4536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800" dirty="0" smtClean="0">
                <a:solidFill>
                  <a:srgbClr val="FF6600"/>
                </a:solidFill>
                <a:effectLst>
                  <a:innerShdw blurRad="114300">
                    <a:prstClr val="black"/>
                  </a:innerShdw>
                </a:effectLst>
                <a:latin typeface="Aharoni" pitchFamily="2" charset="-79"/>
                <a:cs typeface="Aharoni" pitchFamily="2" charset="-79"/>
              </a:rPr>
              <a:t>TAFEL-</a:t>
            </a:r>
          </a:p>
          <a:p>
            <a:pPr algn="ctr"/>
            <a:r>
              <a:rPr lang="nl-BE" sz="4800" dirty="0" smtClean="0">
                <a:solidFill>
                  <a:srgbClr val="FF6600"/>
                </a:solidFill>
                <a:effectLst>
                  <a:innerShdw blurRad="114300">
                    <a:prstClr val="black"/>
                  </a:innerShdw>
                </a:effectLst>
                <a:latin typeface="Aharoni" pitchFamily="2" charset="-79"/>
                <a:cs typeface="Aharoni" pitchFamily="2" charset="-79"/>
              </a:rPr>
              <a:t>KAMPIOEN</a:t>
            </a:r>
            <a:endParaRPr lang="nl-BE" sz="4800" dirty="0">
              <a:solidFill>
                <a:srgbClr val="FF6600"/>
              </a:solidFill>
              <a:effectLst>
                <a:innerShdw blurRad="114300">
                  <a:prstClr val="black"/>
                </a:inn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AM Gent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Bram Minnaert</dc:creator>
  <cp:lastModifiedBy>Bram Minnaert</cp:lastModifiedBy>
  <cp:revision>6</cp:revision>
  <dcterms:created xsi:type="dcterms:W3CDTF">2014-10-09T08:46:34Z</dcterms:created>
  <dcterms:modified xsi:type="dcterms:W3CDTF">2014-10-09T09:37:02Z</dcterms:modified>
</cp:coreProperties>
</file>