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9221A-847A-403B-ACF4-11FEC1097D37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95C0-0B51-488E-A906-F9C4CFA0C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80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0393E-5AFC-464D-A999-EC1CD371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4AC8C0-3CE7-4717-A4AA-09EA7744B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6D2B8-BD9D-4047-845F-7CA788BD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CD0F6-E27D-47D3-B0EE-8DB669E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B446D-2DEF-4013-A0D8-7D18784C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1F0C9-DA89-40BF-BDF5-38363E1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CD2AEC-CEEC-4E55-AF08-7931FDBE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314FA-747E-4E5E-B5DF-65BE8B39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0286B-3598-41EA-A0A1-D407EAB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7C08DD-D064-453B-A4D1-378720F9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48FE9B-62A9-4C17-9BC2-7D4DA85F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32A2-2F72-4D32-BFED-860BD3472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988D2-6810-41F2-B016-F850ED8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0B81F-F3EA-4023-8CE3-B4BF77F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8EEB-139A-4ED7-8895-FB614F3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062B-AC69-4468-BCEE-BB226E5C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10CEF-C01A-4CD8-8F7A-2A12195B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8A140-F5C5-4E49-849C-6248617A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08E59-FF6D-4667-BC63-976D729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BFBF5-6DA9-4155-BA73-3B02DE91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7AFB1-DAC1-4652-AB44-B8D6F31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BC444-A67F-402F-93C0-7E657A47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20829-EF0F-4B95-A2E2-1149A45E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0EE70-4FEB-484F-A4CD-FC7C1A15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D3A76-9A15-4A6A-BCEE-F4AA8156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1AB28-7959-4DFE-A02B-B484A3F7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2E9FE-1B8D-40E3-8FC4-F3589F455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9C1AEA-D473-42BE-9C71-17568183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B7E3B-69EE-4698-BC1C-930310FB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DF368-CC06-4870-AC76-FFDBA6A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A670D-92F7-4C60-9B5A-591B6BEE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4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9119F-137F-402A-B8C2-FAC40BCF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92F22-EB02-4DBD-ACC4-564B8937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CD566-5AEB-4ABC-8D42-D2E65417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25AB7C-D232-4C9B-BE1B-091ADDE6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735B23-13A4-48CB-A5FF-80DBC35A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7B4D70-435C-448B-AD2A-FEA837AD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7C0848-8708-4AEF-BD10-283A67D8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F23C0D-C862-46D8-A487-07B37437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1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5BDF2-A5E3-4130-9D68-161C32C2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9F3BBF-9ED8-4165-9F57-E7DF1F1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39CFD9-D894-4762-A93F-2B5388E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F3CE3-ABE7-44F2-81FF-97D497E1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5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88D295-8736-48DE-B103-25A9D7B5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6C0FE7-A8B7-480E-9D11-313BC5E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EA661-ECC9-4993-A832-B4F3F10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0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E069E-BEC7-45F9-826D-BABAF9C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E731B-C7A6-4C76-942C-4BE638AB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0B2BB-71EC-41E9-89E2-73203BD8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49536-9B4E-4C24-9E5C-92E61764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4A23B-4F07-40E0-BBBF-1A83526C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4A1C0-DB13-4C60-AFE1-61CD5428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73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98CBD-80EE-4654-A5D9-7FAB5051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B584CD-D84B-4B15-9EF5-2F3B41B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E6BB96-ABDA-4AAC-9FB5-47933930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77F14-EB0D-4711-AD41-AA3CEC11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3EDC85-8A69-49CD-A594-A2E1C8E5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D99AF-1E04-4504-B718-6209C108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7000">
              <a:srgbClr val="1A1A1A"/>
            </a:gs>
            <a:gs pos="98500">
              <a:srgbClr val="A3A3A3"/>
            </a:gs>
            <a:gs pos="98000">
              <a:srgbClr val="6D6D6D"/>
            </a:gs>
            <a:gs pos="78000">
              <a:srgbClr val="373737"/>
            </a:gs>
            <a:gs pos="53000">
              <a:schemeClr val="tx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3E68B-CD0B-4519-96A1-6709AC20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58F1E2-6076-4BA5-8D0B-B00AA516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DAA34-3B5B-47DA-8CC0-BCB2DAF6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921C-F62B-420B-AB76-6AE043C36EE2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12412-0AE1-41AC-9997-AD8DF5FF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FDC49-074B-4E41-B11D-299C56D1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F499-222B-4EDA-849A-5F5E8EB30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Национальная система оперативного оповещения граждан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7572"/>
            <a:ext cx="12192000" cy="46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B0BEAD4-CBFE-4608-B823-358C4B75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051F2A9-8568-4614-82FF-D29FB851D512}"/>
              </a:ext>
            </a:extLst>
          </p:cNvPr>
          <p:cNvSpPr txBox="1">
            <a:spLocks/>
          </p:cNvSpPr>
          <p:nvPr/>
        </p:nvSpPr>
        <p:spPr>
          <a:xfrm>
            <a:off x="1524000" y="416719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>
                <a:solidFill>
                  <a:schemeClr val="bg1"/>
                </a:solidFill>
                <a:latin typeface="+mj-lt"/>
              </a:rPr>
              <a:t>Функционал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417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D9DFC-B0FB-4D6C-9FAA-C474BD0D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B0BEAD4-CBFE-4608-B823-358C4B75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666" y="-263525"/>
            <a:ext cx="3918253" cy="14986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83DCEA-255B-4E34-9739-0AE2304196FA}"/>
              </a:ext>
            </a:extLst>
          </p:cNvPr>
          <p:cNvSpPr/>
          <p:nvPr/>
        </p:nvSpPr>
        <p:spPr>
          <a:xfrm>
            <a:off x="3735475" y="173335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94904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5CE29D29-5A87-468D-917D-39BEE99EE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577418-C2DE-4BAB-AF0C-A274AB81A84B}"/>
              </a:ext>
            </a:extLst>
          </p:cNvPr>
          <p:cNvSpPr/>
          <p:nvPr/>
        </p:nvSpPr>
        <p:spPr>
          <a:xfrm>
            <a:off x="4341283" y="173335"/>
            <a:ext cx="3661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Концепция</a:t>
            </a:r>
          </a:p>
        </p:txBody>
      </p:sp>
    </p:spTree>
    <p:extLst>
      <p:ext uri="{BB962C8B-B14F-4D97-AF65-F5344CB8AC3E}">
        <p14:creationId xmlns:p14="http://schemas.microsoft.com/office/powerpoint/2010/main" val="307143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Функционал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Принципы универсального принятия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Стоимость внедрения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Развитие и интеграция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Команда разработчиков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3796-25D4-4A82-87EA-D8A57F5E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F05E622-A123-4D54-8E40-CBC99A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816" y="-254000"/>
            <a:ext cx="39182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1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Широкоэкранный</PresentationFormat>
  <Paragraphs>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Крупин Глеб Сергеевич</dc:creator>
  <cp:lastModifiedBy>Крупин Глеб Сергеевич</cp:lastModifiedBy>
  <cp:revision>7</cp:revision>
  <dcterms:created xsi:type="dcterms:W3CDTF">2020-08-07T17:40:53Z</dcterms:created>
  <dcterms:modified xsi:type="dcterms:W3CDTF">2020-08-07T18:29:44Z</dcterms:modified>
</cp:coreProperties>
</file>