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2" r:id="rId3"/>
    <p:sldId id="306" r:id="rId4"/>
    <p:sldId id="291" r:id="rId5"/>
    <p:sldId id="299" r:id="rId6"/>
    <p:sldId id="300" r:id="rId7"/>
    <p:sldId id="294" r:id="rId8"/>
    <p:sldId id="282" r:id="rId9"/>
    <p:sldId id="283" r:id="rId10"/>
    <p:sldId id="284" r:id="rId11"/>
    <p:sldId id="303" r:id="rId12"/>
    <p:sldId id="286" r:id="rId13"/>
    <p:sldId id="287" r:id="rId14"/>
    <p:sldId id="295" r:id="rId15"/>
    <p:sldId id="288" r:id="rId16"/>
    <p:sldId id="296" r:id="rId17"/>
    <p:sldId id="290" r:id="rId18"/>
    <p:sldId id="297" r:id="rId19"/>
    <p:sldId id="301" r:id="rId20"/>
    <p:sldId id="302" r:id="rId21"/>
    <p:sldId id="304" r:id="rId22"/>
    <p:sldId id="305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3344D-FB2D-462B-8C4C-A3BD86481B81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8E939-84BB-4A6A-AB47-6EEFEA354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4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3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1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8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3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9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4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9484-94A1-4000-B1E2-739288819D22}" type="datetimeFigureOut">
              <a:rPr lang="zh-CN" altLang="en-US" smtClean="0"/>
              <a:t>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5095251" y="3629026"/>
            <a:ext cx="1740218" cy="1500189"/>
          </a:xfrm>
          <a:prstGeom prst="triangle">
            <a:avLst/>
          </a:prstGeom>
          <a:solidFill>
            <a:srgbClr val="F0CDE4"/>
          </a:solidFill>
          <a:ln w="3810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等腰三角形 4"/>
          <p:cNvSpPr/>
          <p:nvPr/>
        </p:nvSpPr>
        <p:spPr>
          <a:xfrm>
            <a:off x="4663778" y="3800476"/>
            <a:ext cx="1557906" cy="1343025"/>
          </a:xfrm>
          <a:prstGeom prst="triangle">
            <a:avLst/>
          </a:prstGeom>
          <a:noFill/>
          <a:ln w="19050">
            <a:solidFill>
              <a:srgbClr val="97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等腰三角形 5"/>
          <p:cNvSpPr/>
          <p:nvPr/>
        </p:nvSpPr>
        <p:spPr>
          <a:xfrm rot="10800000">
            <a:off x="302044" y="-2"/>
            <a:ext cx="1740218" cy="1500189"/>
          </a:xfrm>
          <a:prstGeom prst="triangle">
            <a:avLst/>
          </a:prstGeom>
          <a:noFill/>
          <a:ln w="38100">
            <a:solidFill>
              <a:srgbClr val="768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7" t="11938" b="5523"/>
          <a:stretch>
            <a:fillRect/>
          </a:stretch>
        </p:blipFill>
        <p:spPr>
          <a:xfrm rot="10399914">
            <a:off x="5368259" y="-232396"/>
            <a:ext cx="4058527" cy="5583183"/>
          </a:xfrm>
          <a:custGeom>
            <a:avLst/>
            <a:gdLst>
              <a:gd name="connsiteX0" fmla="*/ 5411369 w 5411369"/>
              <a:gd name="connsiteY0" fmla="*/ 7444244 h 7444244"/>
              <a:gd name="connsiteX1" fmla="*/ 0 w 5411369"/>
              <a:gd name="connsiteY1" fmla="*/ 6811608 h 7444244"/>
              <a:gd name="connsiteX2" fmla="*/ 796335 w 5411369"/>
              <a:gd name="connsiteY2" fmla="*/ 0 h 7444244"/>
              <a:gd name="connsiteX3" fmla="*/ 5411369 w 5411369"/>
              <a:gd name="connsiteY3" fmla="*/ 539537 h 7444244"/>
              <a:gd name="connsiteX4" fmla="*/ 5411369 w 5411369"/>
              <a:gd name="connsiteY4" fmla="*/ 7444244 h 744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369" h="7444244">
                <a:moveTo>
                  <a:pt x="5411369" y="7444244"/>
                </a:moveTo>
                <a:lnTo>
                  <a:pt x="0" y="6811608"/>
                </a:lnTo>
                <a:lnTo>
                  <a:pt x="796335" y="0"/>
                </a:lnTo>
                <a:lnTo>
                  <a:pt x="5411369" y="539537"/>
                </a:lnTo>
                <a:lnTo>
                  <a:pt x="5411369" y="7444244"/>
                </a:lnTo>
                <a:close/>
              </a:path>
            </a:pathLst>
          </a:custGeom>
        </p:spPr>
      </p:pic>
      <p:sp>
        <p:nvSpPr>
          <p:cNvPr id="8" name="等腰三角形 7"/>
          <p:cNvSpPr/>
          <p:nvPr/>
        </p:nvSpPr>
        <p:spPr>
          <a:xfrm rot="10800000">
            <a:off x="1" y="-14286"/>
            <a:ext cx="1172153" cy="1010477"/>
          </a:xfrm>
          <a:prstGeom prst="triangle">
            <a:avLst/>
          </a:prstGeom>
          <a:solidFill>
            <a:srgbClr val="404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9" name="等腰三角形 8"/>
          <p:cNvSpPr/>
          <p:nvPr/>
        </p:nvSpPr>
        <p:spPr>
          <a:xfrm rot="10800000">
            <a:off x="1384148" y="505237"/>
            <a:ext cx="752739" cy="648914"/>
          </a:xfrm>
          <a:prstGeom prst="triangle">
            <a:avLst/>
          </a:prstGeom>
          <a:noFill/>
          <a:ln w="19050">
            <a:solidFill>
              <a:srgbClr val="97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等腰三角形 9"/>
          <p:cNvSpPr/>
          <p:nvPr/>
        </p:nvSpPr>
        <p:spPr>
          <a:xfrm>
            <a:off x="1762034" y="4100028"/>
            <a:ext cx="1210426" cy="1043473"/>
          </a:xfrm>
          <a:prstGeom prst="triangle">
            <a:avLst/>
          </a:prstGeom>
          <a:noFill/>
          <a:ln w="1905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/>
          <p:cNvSpPr txBox="1"/>
          <p:nvPr/>
        </p:nvSpPr>
        <p:spPr>
          <a:xfrm>
            <a:off x="224824" y="1896986"/>
            <a:ext cx="5201623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35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435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的计划任务</a:t>
            </a:r>
            <a:endParaRPr lang="en-US" altLang="zh-CN" sz="4350" dirty="0" smtClean="0">
              <a:solidFill>
                <a:srgbClr val="404585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0082" y="2643112"/>
            <a:ext cx="4587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rgbClr val="404585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—— Crontab</a:t>
            </a:r>
            <a:endParaRPr lang="zh-CN" altLang="en-US" sz="3200" dirty="0">
              <a:solidFill>
                <a:srgbClr val="404585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6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8571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422792" cy="1757762"/>
            <a:chOff x="-139723" y="-85574"/>
            <a:chExt cx="5897059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948805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配置文件格式</a:t>
              </a:r>
              <a:endParaRPr lang="zh-CN" altLang="en-US" sz="28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739699" y="1592487"/>
            <a:ext cx="7786234" cy="1700318"/>
          </a:xfrm>
          <a:prstGeom prst="rect">
            <a:avLst/>
          </a:prstGeom>
          <a:noFill/>
        </p:spPr>
        <p:txBody>
          <a:bodyPr wrap="square" lIns="86404" tIns="43202" rIns="86404" bIns="43202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＊表示任何时候都匹配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可以用“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时执行命令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可以用“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A-B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之间时执行命令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可以用“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*/A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”表示每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分钟（小时等）执行一次命令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6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422792" cy="1757762"/>
            <a:chOff x="-139723" y="-85574"/>
            <a:chExt cx="5897059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948805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配置文件格式</a:t>
              </a:r>
              <a:endParaRPr lang="zh-CN" altLang="en-US" sz="28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739699" y="1253820"/>
            <a:ext cx="7786234" cy="869321"/>
          </a:xfrm>
          <a:prstGeom prst="rect">
            <a:avLst/>
          </a:prstGeom>
          <a:noFill/>
        </p:spPr>
        <p:txBody>
          <a:bodyPr wrap="square" lIns="86404" tIns="43202" rIns="86404" bIns="43202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常用调度计划的简写形式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54" y="1901900"/>
            <a:ext cx="6164020" cy="28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422792" cy="1757762"/>
            <a:chOff x="-139723" y="-85574"/>
            <a:chExt cx="5897059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948805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的日志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739699" y="1592487"/>
            <a:ext cx="7786234" cy="2164740"/>
          </a:xfrm>
          <a:prstGeom prst="rect">
            <a:avLst/>
          </a:prstGeom>
          <a:noFill/>
        </p:spPr>
        <p:txBody>
          <a:bodyPr wrap="square" lIns="86404" tIns="43202" rIns="86404" bIns="4320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全局日志文件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用户邮件文件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/spool/mail/*</a:t>
            </a:r>
          </a:p>
        </p:txBody>
      </p:sp>
    </p:spTree>
    <p:extLst>
      <p:ext uri="{BB962C8B-B14F-4D97-AF65-F5344CB8AC3E}">
        <p14:creationId xmlns:p14="http://schemas.microsoft.com/office/powerpoint/2010/main" val="208657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6091470" cy="1757762"/>
            <a:chOff x="-139723" y="-85574"/>
            <a:chExt cx="812196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717371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常见错误</a:t>
              </a:r>
              <a:r>
                <a:rPr lang="en-US" altLang="zh-CN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——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环境变量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：手动可以执行，定时任务执行</a:t>
            </a: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sz="18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原因：可能是</a:t>
            </a: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crontab</a:t>
            </a: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中的环境变量设置问题</a:t>
            </a:r>
            <a:endParaRPr lang="en-US" altLang="zh-CN" sz="18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6091470" cy="1757762"/>
            <a:chOff x="-139723" y="-85574"/>
            <a:chExt cx="812196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717371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常见错误</a:t>
              </a:r>
              <a:r>
                <a:rPr lang="en-US" altLang="zh-CN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——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环境变量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PATH</a:t>
            </a: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1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etc</a:t>
            </a: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1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crontab</a:t>
            </a:r>
            <a:endParaRPr lang="en-US" altLang="zh-CN" sz="18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PATH=/</a:t>
            </a:r>
            <a:r>
              <a:rPr lang="en-US" altLang="zh-CN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sbin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:/bin:/</a:t>
            </a:r>
            <a:r>
              <a:rPr lang="en-US" altLang="zh-CN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usr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en-US" altLang="zh-CN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sbin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:/</a:t>
            </a:r>
            <a:r>
              <a:rPr lang="en-US" altLang="zh-CN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usr</a:t>
            </a: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/bin:/</a:t>
            </a:r>
            <a:r>
              <a:rPr lang="en-US" altLang="zh-CN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usr</a:t>
            </a: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/local/jdk1.8.0_111/bin</a:t>
            </a:r>
            <a:endParaRPr lang="en-US" altLang="zh-CN" sz="17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在执行具体任务前引入系统</a:t>
            </a: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用户环境变量（推荐）</a:t>
            </a:r>
            <a:endParaRPr lang="en-US" altLang="zh-CN" sz="18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30 2 * * * source /</a:t>
            </a:r>
            <a:r>
              <a:rPr lang="en-US" altLang="zh-CN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etc</a:t>
            </a: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en-US" altLang="zh-CN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profile;sh</a:t>
            </a: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/root/</a:t>
            </a:r>
            <a:r>
              <a:rPr lang="en-US" altLang="zh-CN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test.sh</a:t>
            </a:r>
            <a:endParaRPr lang="en-US" altLang="zh-CN" sz="17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30 2 * * * source </a:t>
            </a: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~/.</a:t>
            </a:r>
            <a:r>
              <a:rPr lang="en-US" altLang="zh-CN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bash_profile;sh</a:t>
            </a: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root/</a:t>
            </a:r>
            <a:r>
              <a:rPr lang="en-US" altLang="zh-CN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test.sh</a:t>
            </a:r>
            <a:endParaRPr lang="en-US" altLang="zh-CN" sz="17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</a:t>
            </a:r>
            <a:r>
              <a:rPr lang="en-US" altLang="zh-CN" sz="1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ystemctl</a:t>
            </a: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restart </a:t>
            </a:r>
            <a:r>
              <a:rPr lang="en-US" altLang="zh-CN" sz="1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crond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6091470" cy="1757762"/>
            <a:chOff x="-139723" y="-85574"/>
            <a:chExt cx="812196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717371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常见错误</a:t>
              </a:r>
              <a:r>
                <a:rPr lang="en-US" altLang="zh-CN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——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命令行操作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命令行双引号中使用 ％ 时，未加反斜线 </a:t>
            </a: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</a:p>
          <a:p>
            <a:pPr marL="28575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第三个（日）和第五个（周）域之间执行的是“或”操作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6091470" cy="1757762"/>
            <a:chOff x="-139723" y="-85574"/>
            <a:chExt cx="812196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717371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常见错误</a:t>
              </a:r>
              <a:r>
                <a:rPr lang="en-US" altLang="zh-CN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——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命令行操作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四月的第一个星期日早晨</a:t>
            </a: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分运行</a:t>
            </a:r>
            <a:r>
              <a:rPr lang="en-US" altLang="zh-CN" sz="1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a.sh</a:t>
            </a:r>
            <a:endParaRPr lang="en-US" altLang="zh-CN" sz="18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  1  1-7  4  0  /root/</a:t>
            </a:r>
            <a:r>
              <a:rPr lang="en-US" altLang="zh-CN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a.sh</a:t>
            </a:r>
            <a:endParaRPr lang="en-US" altLang="zh-CN" sz="17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错误，在四月份的第一周每天和每周的周日都执行</a:t>
            </a:r>
            <a:endParaRPr lang="en-US" altLang="zh-CN" sz="15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  1  1-7  4  </a:t>
            </a: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</a:t>
            </a:r>
            <a:r>
              <a:rPr lang="en-US" altLang="zh-CN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 `date +\%w`  -</a:t>
            </a:r>
            <a:r>
              <a:rPr lang="en-US" altLang="zh-CN" sz="17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</a:t>
            </a:r>
            <a:r>
              <a:rPr lang="en-US" altLang="zh-CN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0  </a:t>
            </a: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 /root/</a:t>
            </a:r>
            <a:r>
              <a:rPr lang="en-US" altLang="zh-CN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a.sh</a:t>
            </a:r>
            <a:endParaRPr lang="en-US" altLang="zh-CN" sz="17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6091470" cy="1757762"/>
            <a:chOff x="-139723" y="-85574"/>
            <a:chExt cx="812196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717371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补充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中最小只能设置到每分钟执行一个命令，如果想半分钟执行某个命令怎么做到？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脚本的 </a:t>
            </a:r>
            <a:r>
              <a:rPr lang="en-US" altLang="zh-CN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 </a:t>
            </a:r>
            <a:r>
              <a:rPr lang="zh-CN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命令配合</a:t>
            </a:r>
            <a:endParaRPr lang="en-US" altLang="zh-CN" sz="19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 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6091470" cy="1757762"/>
            <a:chOff x="-139723" y="-85574"/>
            <a:chExt cx="812196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717371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补充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53060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如何避免 </a:t>
            </a:r>
            <a:r>
              <a:rPr lang="en-US" altLang="zh-CN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crontab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-r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误删操作？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 </a:t>
            </a:r>
            <a:r>
              <a:rPr lang="en-US" altLang="zh-CN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 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建立别名，即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，当检测到用户输入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时调用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cron.sh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来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判断用户操作从而避免误删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定时备份 </a:t>
            </a:r>
            <a:r>
              <a:rPr lang="en-US" altLang="zh-CN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</a:t>
            </a:r>
            <a:endParaRPr lang="en-US" altLang="zh-CN" sz="17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* * * 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 &gt; "/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cronbak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/$(date +"\%H").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bak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143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6091470" cy="1757762"/>
            <a:chOff x="-139723" y="-85574"/>
            <a:chExt cx="812196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717371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补充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53060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如果有多个命令每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分钟需要执行一次，如何解决资源分配不均问题？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1,6,11,16,21,26,31,36,41,46,51,56 * * * * root cmd1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2,7,12,17,22,27,32,37,42,47,52,57 * * * * root cmd2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3,8,13,18,23,28,33,38,43,48,53,58 * * * * root cmd2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注：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，”分隔时不能有空格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7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693725" cy="1757762"/>
            <a:chOff x="-139723" y="-85574"/>
            <a:chExt cx="625830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531005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、</a:t>
              </a:r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和</a:t>
              </a:r>
              <a:r>
                <a:rPr lang="en-US" altLang="zh-CN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Crontab</a:t>
              </a:r>
              <a:endParaRPr lang="zh-CN" altLang="en-US" sz="28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739699" y="1592487"/>
            <a:ext cx="7786234" cy="1933907"/>
          </a:xfrm>
          <a:prstGeom prst="rect">
            <a:avLst/>
          </a:prstGeom>
          <a:noFill/>
        </p:spPr>
        <p:txBody>
          <a:bodyPr wrap="square" lIns="86404" tIns="43202" rIns="86404" bIns="43202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是一个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下执行周期性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任务的系统服务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可以理解为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，即任务时间表，它提供一系列命令来让计算机执行周期性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Crond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是一个为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提供服务的守护进程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4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6091470" cy="1757762"/>
            <a:chOff x="-139723" y="-85574"/>
            <a:chExt cx="812196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717371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补充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53060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如果要定时运行的程序有大量输出会导致收到许多信件，这时要怎么设置？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&gt;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/dev/null 2&gt;&gt;/</a:t>
            </a:r>
            <a:r>
              <a:rPr lang="en-US" altLang="zh-CN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var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/log/</a:t>
            </a:r>
            <a:r>
              <a:rPr lang="en-US" altLang="zh-CN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my_cron.log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首先表示标准输出重定向到空设备</a:t>
            </a:r>
            <a:r>
              <a:rPr lang="zh-CN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en-US" altLang="zh-CN" sz="19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接着</a:t>
            </a:r>
            <a:r>
              <a:rPr lang="zh-CN" altLang="en-US" sz="1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将错误信息输出到指定文件</a:t>
            </a:r>
            <a:endParaRPr lang="en-US" altLang="zh-CN" sz="19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6091470" cy="1757762"/>
            <a:chOff x="-139723" y="-85574"/>
            <a:chExt cx="812196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717371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补充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53060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cron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并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不在 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crontab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文件中就地展开环境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变量，即，如果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 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crontab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中输入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那么 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PATH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并不会设置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为期望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的路径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。必须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手工展开所有变量，比如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但是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，因为每个 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cron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命令都由 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shell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执行，所以命令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可以引用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变量名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。如：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ts val="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 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此时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$HOME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会正确地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展开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92" y="2005947"/>
            <a:ext cx="3378200" cy="520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92" y="3024222"/>
            <a:ext cx="4267200" cy="584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792" y="4155555"/>
            <a:ext cx="4140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6091470" cy="1757762"/>
            <a:chOff x="-139723" y="-85574"/>
            <a:chExt cx="8121964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7173710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补充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53060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关于 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Crontab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的限制：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etc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cron.allow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/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etc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cron.deny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a, b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都不存在时，只用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root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可以建</a:t>
            </a:r>
            <a:r>
              <a:rPr lang="en-US" altLang="zh-CN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crontab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任务</a:t>
            </a:r>
            <a:r>
              <a:rPr lang="zh-CN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7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当仅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存在时，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中定义的用户才能建任务。格式为每行一个用户</a:t>
            </a:r>
            <a:r>
              <a:rPr lang="zh-CN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7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当仅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存在时，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中定义的用户不能建任务，其他用户都可以。格式和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一样，每行一个用户</a:t>
            </a:r>
            <a:r>
              <a:rPr lang="zh-CN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7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</a:t>
            </a:r>
            <a:r>
              <a:rPr lang="en-US" altLang="zh-CN" sz="1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 b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都存在时，忽略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中的定义。</a:t>
            </a:r>
            <a:endParaRPr lang="en-US" altLang="zh-CN" sz="17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9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3271325" cy="1757762"/>
            <a:chOff x="-139723" y="-85574"/>
            <a:chExt cx="4361769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3413515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架构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97" y="1188938"/>
            <a:ext cx="7635137" cy="288713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65992" y="4205324"/>
            <a:ext cx="6056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详细流程图：</a:t>
            </a: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www.processon.com</a:t>
            </a:r>
            <a:r>
              <a:rPr kumimoji="1" lang="en-US" altLang="zh-CN" dirty="0"/>
              <a:t>/view/link/5b7d2ce3e4b075b9fe22ccb2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58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422792" cy="1757762"/>
            <a:chOff x="-139723" y="-85574"/>
            <a:chExt cx="5897059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948805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命令</a:t>
              </a:r>
              <a:endParaRPr lang="zh-CN" altLang="en-US" sz="28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[-e | -l | -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| filename]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列出当前用户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的计划任务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的计划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：将指定文件覆盖到当前用户的计划任务中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4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422792" cy="1757762"/>
            <a:chOff x="-139723" y="-85574"/>
            <a:chExt cx="5897059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948805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配置文件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739699" y="1592487"/>
            <a:ext cx="7786234" cy="2995736"/>
          </a:xfrm>
          <a:prstGeom prst="rect">
            <a:avLst/>
          </a:prstGeom>
          <a:noFill/>
        </p:spPr>
        <p:txBody>
          <a:bodyPr wrap="square" lIns="86404" tIns="43202" rIns="86404" bIns="4320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系统配置文件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：基本全局配置文件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cron.d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：全局配置文件的补充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cron.deny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：禁止某些用户使用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用户配置文件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/spool/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8891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422792" cy="1757762"/>
            <a:chOff x="-139723" y="-85574"/>
            <a:chExt cx="5897059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948805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配置文件</a:t>
              </a:r>
              <a:endParaRPr lang="en-US" altLang="zh-CN" sz="280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739699" y="1592487"/>
            <a:ext cx="7786234" cy="2995736"/>
          </a:xfrm>
          <a:prstGeom prst="rect">
            <a:avLst/>
          </a:prstGeom>
          <a:noFill/>
        </p:spPr>
        <p:txBody>
          <a:bodyPr wrap="square" lIns="86404" tIns="43202" rIns="86404" bIns="4320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中的两种执行命令方式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命令类型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1-59/2 * * * * echo "ODD**********"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目录规划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* * * * root run-parts 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cron.hourly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run-parts </a:t>
            </a:r>
            <a:r>
              <a:rPr lang="zh-CN" altLang="en-US" sz="1800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会将后面接的“目录”内所有文件找出来执行</a:t>
            </a:r>
            <a:endParaRPr lang="en-US" altLang="zh-CN" sz="18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7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422792" cy="1757762"/>
            <a:chOff x="-139723" y="-85574"/>
            <a:chExt cx="5897059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948805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配置文件格式</a:t>
              </a:r>
              <a:endParaRPr lang="zh-CN" altLang="en-US" sz="28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739699" y="1592487"/>
            <a:ext cx="7786234" cy="1749241"/>
          </a:xfrm>
          <a:prstGeom prst="rect">
            <a:avLst/>
          </a:prstGeom>
          <a:noFill/>
        </p:spPr>
        <p:txBody>
          <a:bodyPr wrap="square" lIns="86404" tIns="43202" rIns="86404" bIns="4320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SHELL=/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bin/bash				&lt;==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使用哪种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接口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:/bin:/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	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&lt;== 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执行文件查找路径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MAILTO=root	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&lt;==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若有额外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形式发送给谁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HOME=/					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&lt;==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 默认此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shell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 的主文件夹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46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422792" cy="1757762"/>
            <a:chOff x="-139723" y="-85574"/>
            <a:chExt cx="5897059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948805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配置文件格式</a:t>
              </a:r>
              <a:endParaRPr lang="zh-CN" altLang="en-US" sz="28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739699" y="1592487"/>
            <a:ext cx="7786234" cy="2414039"/>
          </a:xfrm>
          <a:prstGeom prst="rect">
            <a:avLst/>
          </a:prstGeom>
          <a:noFill/>
        </p:spPr>
        <p:txBody>
          <a:bodyPr wrap="square" lIns="86404" tIns="43202" rIns="86404" bIns="43202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.----------------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– 59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.--------------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时（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– 23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| 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.------------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日（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– 31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|  | 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.----------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月（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– 12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de-DE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de-DE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|  |  </a:t>
            </a:r>
            <a:r>
              <a:rPr lang="de-DE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.--------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de-DE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– 6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都表示周日）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de-DE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de-DE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|  |  </a:t>
            </a:r>
            <a:r>
              <a:rPr lang="de-DE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de-DE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*  * *   [user-name]  </a:t>
            </a:r>
            <a:r>
              <a:rPr lang="de-DE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de-DE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de-DE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de-DE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de-DE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de-DE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de-DE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executed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1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422792" cy="1757762"/>
            <a:chOff x="-139723" y="-85574"/>
            <a:chExt cx="5897059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948805" cy="6668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Crondtab</a:t>
              </a:r>
              <a:r>
                <a:rPr lang="zh-CN" altLang="en-US" sz="2800" dirty="0" smtClean="0">
                  <a:solidFill>
                    <a:srgbClr val="40458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配置文件格式</a:t>
              </a:r>
              <a:endParaRPr lang="zh-CN" altLang="en-US" sz="28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036849" y="1588197"/>
            <a:ext cx="775977" cy="417750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99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32934" y="1464733"/>
            <a:ext cx="7365999" cy="3039534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86678" y="1588198"/>
            <a:ext cx="2753361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6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56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22907" y="4076071"/>
            <a:ext cx="1145380" cy="22245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</a:t>
            </a:r>
            <a:r>
              <a:rPr lang="zh-CN" altLang="en-US" sz="99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换字</a:t>
            </a: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99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739699" y="1592487"/>
            <a:ext cx="7786234" cy="2531315"/>
          </a:xfrm>
          <a:prstGeom prst="rect">
            <a:avLst/>
          </a:prstGeom>
          <a:noFill/>
        </p:spPr>
        <p:txBody>
          <a:bodyPr wrap="square" lIns="86404" tIns="43202" rIns="86404" bIns="43202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 *  *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：每晚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1, 10, 22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 *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：每月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日的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 *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：每月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日的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*/2 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*  *  *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：每两分钟（偶数分钟）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1-59/2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  *  *  *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：每两分钟（奇数分钟）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23-7/1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*  *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：晚上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点到早上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点之间每隔一小时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33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</TotalTime>
  <Words>2105</Words>
  <Application>Microsoft Macintosh PowerPoint</Application>
  <PresentationFormat>全屏显示(16:9)</PresentationFormat>
  <Paragraphs>197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Calibri</vt:lpstr>
      <vt:lpstr>Calibri Light</vt:lpstr>
      <vt:lpstr>Wingdings</vt:lpstr>
      <vt:lpstr>方正兰亭粗黑简体</vt:lpstr>
      <vt:lpstr>华文细黑</vt:lpstr>
      <vt:lpstr>宋体</vt:lpstr>
      <vt:lpstr>微软雅黑</vt:lpstr>
      <vt:lpstr>造字工房悦黑演示版常规体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用户</cp:lastModifiedBy>
  <cp:revision>87</cp:revision>
  <dcterms:created xsi:type="dcterms:W3CDTF">2016-12-27T02:38:48Z</dcterms:created>
  <dcterms:modified xsi:type="dcterms:W3CDTF">2018-08-22T11:47:57Z</dcterms:modified>
</cp:coreProperties>
</file>