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6ECA1-6F67-8C41-8DE8-9002C0B486E0}" v="1" dt="2023-05-08T12:30:30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Jiang" userId="10c82ffa-b70e-4d55-834b-12c8315e89ac" providerId="ADAL" clId="{C9D6ECA1-6F67-8C41-8DE8-9002C0B486E0}"/>
    <pc:docChg chg="custSel addSld delSld modSld">
      <pc:chgData name="Hong Jiang" userId="10c82ffa-b70e-4d55-834b-12c8315e89ac" providerId="ADAL" clId="{C9D6ECA1-6F67-8C41-8DE8-9002C0B486E0}" dt="2023-05-08T12:30:30.136" v="11" actId="767"/>
      <pc:docMkLst>
        <pc:docMk/>
      </pc:docMkLst>
      <pc:sldChg chg="addSp delSp modSp new del mod chgLayout">
        <pc:chgData name="Hong Jiang" userId="10c82ffa-b70e-4d55-834b-12c8315e89ac" providerId="ADAL" clId="{C9D6ECA1-6F67-8C41-8DE8-9002C0B486E0}" dt="2023-05-08T12:29:34.412" v="4" actId="2696"/>
        <pc:sldMkLst>
          <pc:docMk/>
          <pc:sldMk cId="184058989" sldId="256"/>
        </pc:sldMkLst>
        <pc:spChg chg="del">
          <ac:chgData name="Hong Jiang" userId="10c82ffa-b70e-4d55-834b-12c8315e89ac" providerId="ADAL" clId="{C9D6ECA1-6F67-8C41-8DE8-9002C0B486E0}" dt="2023-05-08T12:29:23.539" v="1" actId="700"/>
          <ac:spMkLst>
            <pc:docMk/>
            <pc:sldMk cId="184058989" sldId="256"/>
            <ac:spMk id="2" creationId="{ADDB8E79-389A-C5F9-8BBD-2D145425179E}"/>
          </ac:spMkLst>
        </pc:spChg>
        <pc:spChg chg="del">
          <ac:chgData name="Hong Jiang" userId="10c82ffa-b70e-4d55-834b-12c8315e89ac" providerId="ADAL" clId="{C9D6ECA1-6F67-8C41-8DE8-9002C0B486E0}" dt="2023-05-08T12:29:23.539" v="1" actId="700"/>
          <ac:spMkLst>
            <pc:docMk/>
            <pc:sldMk cId="184058989" sldId="256"/>
            <ac:spMk id="3" creationId="{EB6C6582-DEBB-E6B4-E209-97C53ED72B47}"/>
          </ac:spMkLst>
        </pc:spChg>
        <pc:spChg chg="add mod ord">
          <ac:chgData name="Hong Jiang" userId="10c82ffa-b70e-4d55-834b-12c8315e89ac" providerId="ADAL" clId="{C9D6ECA1-6F67-8C41-8DE8-9002C0B486E0}" dt="2023-05-08T12:29:23.539" v="1" actId="700"/>
          <ac:spMkLst>
            <pc:docMk/>
            <pc:sldMk cId="184058989" sldId="256"/>
            <ac:spMk id="4" creationId="{CBDD92DD-A8B6-7C3A-697F-59E7A6C55084}"/>
          </ac:spMkLst>
        </pc:spChg>
        <pc:spChg chg="add mod ord">
          <ac:chgData name="Hong Jiang" userId="10c82ffa-b70e-4d55-834b-12c8315e89ac" providerId="ADAL" clId="{C9D6ECA1-6F67-8C41-8DE8-9002C0B486E0}" dt="2023-05-08T12:29:23.539" v="1" actId="700"/>
          <ac:spMkLst>
            <pc:docMk/>
            <pc:sldMk cId="184058989" sldId="256"/>
            <ac:spMk id="5" creationId="{2B9A8A7D-BCA0-4907-DEB4-5B2790D780FA}"/>
          </ac:spMkLst>
        </pc:spChg>
      </pc:sldChg>
      <pc:sldChg chg="addSp delSp modSp new del mod chgLayout">
        <pc:chgData name="Hong Jiang" userId="10c82ffa-b70e-4d55-834b-12c8315e89ac" providerId="ADAL" clId="{C9D6ECA1-6F67-8C41-8DE8-9002C0B486E0}" dt="2023-05-08T12:30:15.477" v="7" actId="2696"/>
        <pc:sldMkLst>
          <pc:docMk/>
          <pc:sldMk cId="273403232" sldId="256"/>
        </pc:sldMkLst>
        <pc:spChg chg="del">
          <ac:chgData name="Hong Jiang" userId="10c82ffa-b70e-4d55-834b-12c8315e89ac" providerId="ADAL" clId="{C9D6ECA1-6F67-8C41-8DE8-9002C0B486E0}" dt="2023-05-08T12:30:03.355" v="6" actId="700"/>
          <ac:spMkLst>
            <pc:docMk/>
            <pc:sldMk cId="273403232" sldId="256"/>
            <ac:spMk id="2" creationId="{6C321090-60D1-F307-152D-63FCEADF53B6}"/>
          </ac:spMkLst>
        </pc:spChg>
        <pc:spChg chg="del">
          <ac:chgData name="Hong Jiang" userId="10c82ffa-b70e-4d55-834b-12c8315e89ac" providerId="ADAL" clId="{C9D6ECA1-6F67-8C41-8DE8-9002C0B486E0}" dt="2023-05-08T12:30:03.355" v="6" actId="700"/>
          <ac:spMkLst>
            <pc:docMk/>
            <pc:sldMk cId="273403232" sldId="256"/>
            <ac:spMk id="3" creationId="{C5B3C7FD-83A6-F938-CC16-95C701AC7179}"/>
          </ac:spMkLst>
        </pc:spChg>
        <pc:spChg chg="add mod ord">
          <ac:chgData name="Hong Jiang" userId="10c82ffa-b70e-4d55-834b-12c8315e89ac" providerId="ADAL" clId="{C9D6ECA1-6F67-8C41-8DE8-9002C0B486E0}" dt="2023-05-08T12:30:03.355" v="6" actId="700"/>
          <ac:spMkLst>
            <pc:docMk/>
            <pc:sldMk cId="273403232" sldId="256"/>
            <ac:spMk id="4" creationId="{76206A9A-1383-1847-B8E6-B504C1C670A5}"/>
          </ac:spMkLst>
        </pc:spChg>
        <pc:spChg chg="add mod ord">
          <ac:chgData name="Hong Jiang" userId="10c82ffa-b70e-4d55-834b-12c8315e89ac" providerId="ADAL" clId="{C9D6ECA1-6F67-8C41-8DE8-9002C0B486E0}" dt="2023-05-08T12:30:03.355" v="6" actId="700"/>
          <ac:spMkLst>
            <pc:docMk/>
            <pc:sldMk cId="273403232" sldId="256"/>
            <ac:spMk id="5" creationId="{BBC46FFF-DD14-5DA4-971E-AFB27C7038F0}"/>
          </ac:spMkLst>
        </pc:spChg>
      </pc:sldChg>
      <pc:sldChg chg="addSp delSp modSp new mod">
        <pc:chgData name="Hong Jiang" userId="10c82ffa-b70e-4d55-834b-12c8315e89ac" providerId="ADAL" clId="{C9D6ECA1-6F67-8C41-8DE8-9002C0B486E0}" dt="2023-05-08T12:30:30.136" v="11" actId="767"/>
        <pc:sldMkLst>
          <pc:docMk/>
          <pc:sldMk cId="297738816" sldId="256"/>
        </pc:sldMkLst>
        <pc:spChg chg="del">
          <ac:chgData name="Hong Jiang" userId="10c82ffa-b70e-4d55-834b-12c8315e89ac" providerId="ADAL" clId="{C9D6ECA1-6F67-8C41-8DE8-9002C0B486E0}" dt="2023-05-08T12:30:24.759" v="9" actId="478"/>
          <ac:spMkLst>
            <pc:docMk/>
            <pc:sldMk cId="297738816" sldId="256"/>
            <ac:spMk id="2" creationId="{F1056E6E-B57E-9291-FBA8-6D265BA27D8E}"/>
          </ac:spMkLst>
        </pc:spChg>
        <pc:spChg chg="del">
          <ac:chgData name="Hong Jiang" userId="10c82ffa-b70e-4d55-834b-12c8315e89ac" providerId="ADAL" clId="{C9D6ECA1-6F67-8C41-8DE8-9002C0B486E0}" dt="2023-05-08T12:30:26.380" v="10" actId="478"/>
          <ac:spMkLst>
            <pc:docMk/>
            <pc:sldMk cId="297738816" sldId="256"/>
            <ac:spMk id="3" creationId="{E3602F1F-F67A-BE72-AACE-4C9B022F57EA}"/>
          </ac:spMkLst>
        </pc:spChg>
        <pc:spChg chg="add mod">
          <ac:chgData name="Hong Jiang" userId="10c82ffa-b70e-4d55-834b-12c8315e89ac" providerId="ADAL" clId="{C9D6ECA1-6F67-8C41-8DE8-9002C0B486E0}" dt="2023-05-08T12:30:30.136" v="11" actId="767"/>
          <ac:spMkLst>
            <pc:docMk/>
            <pc:sldMk cId="297738816" sldId="256"/>
            <ac:spMk id="4" creationId="{647A9F25-D6F8-BE21-566B-D89A6CF95746}"/>
          </ac:spMkLst>
        </pc:spChg>
      </pc:sldChg>
      <pc:sldChg chg="new del">
        <pc:chgData name="Hong Jiang" userId="10c82ffa-b70e-4d55-834b-12c8315e89ac" providerId="ADAL" clId="{C9D6ECA1-6F67-8C41-8DE8-9002C0B486E0}" dt="2023-05-08T12:29:32.857" v="3" actId="2696"/>
        <pc:sldMkLst>
          <pc:docMk/>
          <pc:sldMk cId="929784743" sldId="257"/>
        </pc:sldMkLst>
      </pc:sldChg>
      <pc:sldMasterChg chg="addSldLayout">
        <pc:chgData name="Hong Jiang" userId="10c82ffa-b70e-4d55-834b-12c8315e89ac" providerId="ADAL" clId="{C9D6ECA1-6F67-8C41-8DE8-9002C0B486E0}" dt="2023-05-08T12:29:14.586" v="0" actId="680"/>
        <pc:sldMasterMkLst>
          <pc:docMk/>
          <pc:sldMasterMk cId="3619916810" sldId="2147483648"/>
        </pc:sldMasterMkLst>
        <pc:sldLayoutChg chg="add">
          <pc:chgData name="Hong Jiang" userId="10c82ffa-b70e-4d55-834b-12c8315e89ac" providerId="ADAL" clId="{C9D6ECA1-6F67-8C41-8DE8-9002C0B486E0}" dt="2023-05-08T12:29:14.586" v="0" actId="680"/>
          <pc:sldLayoutMkLst>
            <pc:docMk/>
            <pc:sldMasterMk cId="3619916810" sldId="2147483648"/>
            <pc:sldLayoutMk cId="288568086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AA9A-67C6-4171-82E4-08E94A3F6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93E7D-D5A1-F2B8-FE7B-97217CAF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568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9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A9F25-D6F8-BE21-566B-D89A6CF95746}"/>
              </a:ext>
            </a:extLst>
          </p:cNvPr>
          <p:cNvSpPr txBox="1"/>
          <p:nvPr/>
        </p:nvSpPr>
        <p:spPr>
          <a:xfrm>
            <a:off x="696686" y="522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73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Jiang</dc:creator>
  <cp:lastModifiedBy>Hong Jiang</cp:lastModifiedBy>
  <cp:revision>1</cp:revision>
  <dcterms:created xsi:type="dcterms:W3CDTF">2023-05-08T12:23:08Z</dcterms:created>
  <dcterms:modified xsi:type="dcterms:W3CDTF">2023-05-08T12:30:35Z</dcterms:modified>
</cp:coreProperties>
</file>