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6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8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7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8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2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2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1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EB67-E8CF-4356-86E1-AE0FE985E37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0AFB-C591-4672-B1B2-E3655405E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7978" y="2477193"/>
            <a:ext cx="2286000" cy="440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TimeClient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19752" y="3444240"/>
            <a:ext cx="2286000" cy="440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TimeServerThread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19752" y="906088"/>
            <a:ext cx="2286000" cy="440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TimeServer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0240" y="3074908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2805545" y="3149430"/>
            <a:ext cx="241069" cy="220287"/>
          </a:xfrm>
          <a:prstGeom prst="triangl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통 11"/>
          <p:cNvSpPr/>
          <p:nvPr/>
        </p:nvSpPr>
        <p:spPr>
          <a:xfrm>
            <a:off x="7589520" y="1477694"/>
            <a:ext cx="326968" cy="565266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16488" y="164551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ServerSocket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7655" y="2244435"/>
            <a:ext cx="390698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977446" y="2234336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Socket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416531" y="1903615"/>
            <a:ext cx="3690851" cy="135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315200" y="1928553"/>
            <a:ext cx="8313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87146" y="1309054"/>
            <a:ext cx="54864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36971" y="2245020"/>
            <a:ext cx="54864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97432" y="2933007"/>
            <a:ext cx="54864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2630978" y="1928553"/>
            <a:ext cx="31174" cy="47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46067" y="1559221"/>
            <a:ext cx="10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Thread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0005752" y="3721038"/>
            <a:ext cx="773083" cy="1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78835" y="3536372"/>
            <a:ext cx="10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Thread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933016" y="1107817"/>
            <a:ext cx="698963" cy="1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31979" y="901731"/>
            <a:ext cx="10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JFrame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0395175">
            <a:off x="4494692" y="1911171"/>
            <a:ext cx="15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 ……. </a:t>
            </a:r>
          </a:p>
          <a:p>
            <a:r>
              <a:rPr lang="en-US" altLang="ko-KR" dirty="0" smtClean="0"/>
              <a:t>Port ….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45350" y="5403273"/>
            <a:ext cx="947651" cy="44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206211" y="4949840"/>
            <a:ext cx="10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S.Sorket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48223" y="4949841"/>
            <a:ext cx="10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C.Sorket</a:t>
            </a:r>
            <a:endParaRPr lang="ko-KR" altLang="en-US" dirty="0"/>
          </a:p>
        </p:txBody>
      </p:sp>
      <p:sp>
        <p:nvSpPr>
          <p:cNvPr id="42" name="이등변 삼각형 41"/>
          <p:cNvSpPr/>
          <p:nvPr/>
        </p:nvSpPr>
        <p:spPr>
          <a:xfrm>
            <a:off x="3690851" y="5349309"/>
            <a:ext cx="600248" cy="548502"/>
          </a:xfrm>
          <a:prstGeom prst="triangl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2618680" y="5575762"/>
            <a:ext cx="740527" cy="95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160143" y="458050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Server.accept</a:t>
            </a:r>
            <a:r>
              <a:rPr lang="en-US" altLang="ko-KR" dirty="0" smtClean="0">
                <a:solidFill>
                  <a:srgbClr val="FF0000"/>
                </a:solidFill>
              </a:rPr>
              <a:t> () {                   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487" y="6217362"/>
            <a:ext cx="10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46072" y="6270775"/>
            <a:ext cx="10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Server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아래로 구부러진 화살표 46"/>
          <p:cNvSpPr/>
          <p:nvPr/>
        </p:nvSpPr>
        <p:spPr>
          <a:xfrm rot="15976749">
            <a:off x="3295382" y="5923342"/>
            <a:ext cx="426236" cy="2714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오른쪽으로 구부러진 화살표 48"/>
          <p:cNvSpPr/>
          <p:nvPr/>
        </p:nvSpPr>
        <p:spPr>
          <a:xfrm rot="10800000">
            <a:off x="4467942" y="5827221"/>
            <a:ext cx="309601" cy="4135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아래로 구부러진 화살표 49"/>
          <p:cNvSpPr/>
          <p:nvPr/>
        </p:nvSpPr>
        <p:spPr>
          <a:xfrm rot="15976749">
            <a:off x="1002057" y="5953338"/>
            <a:ext cx="426236" cy="2714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오른쪽으로 구부러진 화살표 50"/>
          <p:cNvSpPr/>
          <p:nvPr/>
        </p:nvSpPr>
        <p:spPr>
          <a:xfrm rot="10800000">
            <a:off x="2174617" y="5857217"/>
            <a:ext cx="309601" cy="4135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97414" y="5615648"/>
            <a:ext cx="6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oos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17743" y="5837612"/>
            <a:ext cx="6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oos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149" y="5642555"/>
            <a:ext cx="6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ois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81574" y="5917248"/>
            <a:ext cx="6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ois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06632" y="906087"/>
            <a:ext cx="1828800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TalkServer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806632" y="2687781"/>
            <a:ext cx="1828800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TalkServerThread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683135" y="906087"/>
            <a:ext cx="1828800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TalkClient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683135" y="2687781"/>
            <a:ext cx="1828800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TalkClientThread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3369425" y="1363288"/>
            <a:ext cx="108065" cy="1080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7090756" y="1271848"/>
            <a:ext cx="144087" cy="124213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40581" y="3696392"/>
            <a:ext cx="1828800" cy="17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6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11555" y="247080"/>
            <a:ext cx="1132000" cy="47382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>
            <a:bevelT w="12700"/>
            <a:bevelB w="12700"/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01105" y="407323"/>
            <a:ext cx="3013448" cy="252706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>
            <a:bevelT w="12700"/>
            <a:bevelB w="12700"/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01105" y="2352502"/>
            <a:ext cx="3013448" cy="58189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>
            <a:bevelT w="12700"/>
            <a:bevelB w="12700"/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86857" y="299325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43555" y="353186"/>
            <a:ext cx="2209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Model-View-Controller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226127" y="96077"/>
            <a:ext cx="369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TestView</a:t>
            </a:r>
            <a:r>
              <a:rPr lang="en-US" altLang="ko-KR" sz="1100" dirty="0" smtClean="0"/>
              <a:t> -&gt;</a:t>
            </a:r>
            <a:r>
              <a:rPr lang="en-US" altLang="ko-KR" sz="1100" dirty="0" err="1" smtClean="0"/>
              <a:t>Jframe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this.add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위치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주소번지</a:t>
            </a:r>
            <a:r>
              <a:rPr lang="en-US" altLang="ko-KR" sz="1100" dirty="0" smtClean="0"/>
              <a:t>)</a:t>
            </a:r>
          </a:p>
          <a:p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027970" y="3252342"/>
            <a:ext cx="2209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South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388975" y="3946346"/>
            <a:ext cx="2209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TestSouth</a:t>
            </a:r>
            <a:r>
              <a:rPr lang="en-US" altLang="ko-KR" sz="1100" dirty="0" smtClean="0"/>
              <a:t> class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077555" y="936864"/>
            <a:ext cx="2209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Method </a:t>
            </a:r>
            <a:r>
              <a:rPr lang="en-US" altLang="ko-KR" sz="1100" dirty="0" err="1" smtClean="0"/>
              <a:t>initDisplay</a:t>
            </a:r>
            <a:r>
              <a:rPr lang="en-US" altLang="ko-KR" sz="1100" dirty="0" smtClean="0"/>
              <a:t>()</a:t>
            </a:r>
          </a:p>
          <a:p>
            <a:r>
              <a:rPr lang="ko-KR" altLang="en-US" sz="1100" dirty="0" err="1" smtClean="0"/>
              <a:t>생성자를</a:t>
            </a:r>
            <a:r>
              <a:rPr lang="ko-KR" altLang="en-US" sz="1100" dirty="0" smtClean="0"/>
              <a:t> 이용해서 </a:t>
            </a:r>
            <a:r>
              <a:rPr lang="ko-KR" altLang="en-US" sz="1100" dirty="0" err="1" smtClean="0"/>
              <a:t>호출할거다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388225" y="4207956"/>
            <a:ext cx="3013448" cy="252706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>
            <a:bevelT w="12700"/>
            <a:bevelB w="12700"/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45928" y="2470287"/>
            <a:ext cx="2868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(20) – </a:t>
            </a:r>
            <a:r>
              <a:rPr lang="en-US" altLang="ko-KR" sz="1100" dirty="0" err="1" smtClean="0"/>
              <a:t>BorderLayout</a:t>
            </a:r>
            <a:r>
              <a:rPr lang="ko-KR" altLang="en-US" sz="1100" dirty="0" smtClean="0"/>
              <a:t>으로 설정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826" y="3358826"/>
            <a:ext cx="2209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JPanel</a:t>
            </a:r>
            <a:r>
              <a:rPr lang="en-US" altLang="ko-KR" sz="1100" dirty="0" smtClean="0"/>
              <a:t> - </a:t>
            </a:r>
            <a:r>
              <a:rPr lang="ko-KR" altLang="en-US" sz="1100" dirty="0" err="1" smtClean="0"/>
              <a:t>갱신처리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6823249" y="1998491"/>
            <a:ext cx="4128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oos.writeObject</a:t>
            </a:r>
            <a:r>
              <a:rPr lang="en-US" altLang="ko-KR" sz="1100" dirty="0" smtClean="0"/>
              <a:t> (“200#</a:t>
            </a:r>
            <a:r>
              <a:rPr lang="ko-KR" altLang="en-US" sz="1100" dirty="0" err="1" smtClean="0"/>
              <a:t>오늘스터디할까</a:t>
            </a:r>
            <a:r>
              <a:rPr lang="en-US" altLang="ko-KR" sz="1100" dirty="0" smtClean="0"/>
              <a:t>?”)</a:t>
            </a:r>
          </a:p>
          <a:p>
            <a:r>
              <a:rPr lang="ko-KR" altLang="en-US" sz="1100" dirty="0" smtClean="0"/>
              <a:t>말하기 </a:t>
            </a:r>
            <a:r>
              <a:rPr lang="en-US" altLang="ko-KR" sz="1100" dirty="0" smtClean="0"/>
              <a:t>– Event </a:t>
            </a:r>
            <a:r>
              <a:rPr lang="ko-KR" altLang="en-US" sz="1100" dirty="0" smtClean="0"/>
              <a:t>처리</a:t>
            </a:r>
            <a:endParaRPr lang="en-US" altLang="ko-KR" sz="11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501067" y="2329697"/>
            <a:ext cx="1132000" cy="47382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>
            <a:bevelT w="12700"/>
            <a:bevelB w="12700"/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Jtf_msg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8980" y="3404268"/>
            <a:ext cx="3565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TestSouth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tv</a:t>
            </a:r>
            <a:r>
              <a:rPr lang="en-US" altLang="ko-KR" sz="1100" dirty="0" smtClean="0"/>
              <a:t>) : </a:t>
            </a:r>
            <a:r>
              <a:rPr lang="ko-KR" altLang="en-US" sz="1100" dirty="0" err="1" smtClean="0"/>
              <a:t>사우스가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tv</a:t>
            </a:r>
            <a:r>
              <a:rPr lang="ko-KR" altLang="en-US" sz="1100" dirty="0" smtClean="0"/>
              <a:t>를 사용할 일이 있으면 넘기고 없으면 넘길 필요가 없다</a:t>
            </a:r>
            <a:endParaRPr lang="ko-KR" altLang="en-US" sz="9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97527" y="2770886"/>
            <a:ext cx="457200" cy="53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922025" y="2718383"/>
            <a:ext cx="314099" cy="60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0578" y="3404268"/>
            <a:ext cx="1286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TestView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841408" y="3101013"/>
            <a:ext cx="1286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TestSouth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4962425" y="3559891"/>
            <a:ext cx="1286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TestEvent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503333" y="3227419"/>
            <a:ext cx="388401" cy="26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4503333" y="3615260"/>
            <a:ext cx="522312" cy="8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19380" y="2956380"/>
            <a:ext cx="1286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주입관계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3466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0328" y="897774"/>
            <a:ext cx="2061556" cy="1745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36576" y="897773"/>
            <a:ext cx="2061556" cy="1745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79523" y="4186843"/>
            <a:ext cx="2061556" cy="1745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9915" y="30915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TestView</a:t>
            </a:r>
            <a:r>
              <a:rPr lang="en-US" altLang="ko-KR" sz="1200" dirty="0" smtClean="0"/>
              <a:t> -&gt;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상속받은거랑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this</a:t>
            </a:r>
            <a:r>
              <a:rPr lang="ko-KR" altLang="en-US" sz="1200" dirty="0" smtClean="0"/>
              <a:t>의 관계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002087" y="515387"/>
            <a:ext cx="1828800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TestSouth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5446" y="3698854"/>
            <a:ext cx="1828800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TestEvent</a:t>
            </a:r>
            <a:r>
              <a:rPr lang="en-US" altLang="ko-KR" dirty="0" smtClean="0"/>
              <a:t> =</a:t>
            </a:r>
            <a:r>
              <a:rPr lang="en-US" altLang="ko-KR" dirty="0" err="1" smtClean="0"/>
              <a:t>te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046" y="706580"/>
            <a:ext cx="31331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TestEvent</a:t>
            </a:r>
            <a:r>
              <a:rPr lang="en-US" altLang="ko-KR" sz="1050" dirty="0" smtClean="0"/>
              <a:t>(this) </a:t>
            </a:r>
            <a:r>
              <a:rPr lang="ko-KR" altLang="en-US" sz="1050" dirty="0" smtClean="0"/>
              <a:t>객체를 주입해야한다</a:t>
            </a:r>
            <a:endParaRPr lang="en-US" altLang="ko-KR" sz="1050" dirty="0" smtClean="0"/>
          </a:p>
          <a:p>
            <a:r>
              <a:rPr lang="ko-KR" altLang="en-US" sz="1050" dirty="0" err="1" smtClean="0"/>
              <a:t>파라미터</a:t>
            </a:r>
            <a:r>
              <a:rPr lang="ko-KR" altLang="en-US" sz="1050" dirty="0" smtClean="0"/>
              <a:t> 자리에 </a:t>
            </a:r>
            <a:r>
              <a:rPr lang="en-US" altLang="ko-KR" sz="1050" dirty="0" smtClean="0"/>
              <a:t>this</a:t>
            </a:r>
            <a:r>
              <a:rPr lang="ko-KR" altLang="en-US" sz="1050" dirty="0" smtClean="0"/>
              <a:t>가 온 이유 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이유 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엔터쳤을때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textfield</a:t>
            </a:r>
            <a:r>
              <a:rPr lang="ko-KR" altLang="en-US" sz="1050" dirty="0" smtClean="0"/>
              <a:t>에 </a:t>
            </a:r>
            <a:r>
              <a:rPr lang="en-US" altLang="ko-KR" sz="1050" dirty="0" err="1" smtClean="0"/>
              <a:t>ts.jtf_msg.listener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te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718262" y="1687484"/>
            <a:ext cx="3665914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718262" y="2344190"/>
            <a:ext cx="1945178" cy="124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7188" y="4258620"/>
            <a:ext cx="1755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TestView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997188" y="4827930"/>
            <a:ext cx="31331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Actionperformed</a:t>
            </a:r>
            <a:r>
              <a:rPr lang="en-US" altLang="ko-KR" sz="1050" dirty="0" smtClean="0"/>
              <a:t>()</a:t>
            </a:r>
          </a:p>
          <a:p>
            <a:r>
              <a:rPr lang="en-US" altLang="ko-KR" sz="1050" dirty="0" err="1" smtClean="0"/>
              <a:t>Tv.jtf_msg</a:t>
            </a:r>
            <a:endParaRPr lang="en-US" altLang="ko-KR" sz="1050" dirty="0" smtClean="0"/>
          </a:p>
          <a:p>
            <a:r>
              <a:rPr lang="en-US" altLang="ko-KR" sz="1050" dirty="0" err="1" smtClean="0"/>
              <a:t>Oos.writeObject</a:t>
            </a:r>
            <a:r>
              <a:rPr lang="en-US" altLang="ko-KR" sz="1050" dirty="0" smtClean="0"/>
              <a:t>()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93496" y="948954"/>
            <a:ext cx="1755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TestSouth</a:t>
            </a:r>
            <a:r>
              <a:rPr lang="en-US" altLang="ko-KR" sz="1050" dirty="0" smtClean="0"/>
              <a:t>()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130318" y="2771916"/>
            <a:ext cx="1755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화면 </a:t>
            </a:r>
            <a:r>
              <a:rPr lang="en-US" altLang="ko-KR" sz="1050" dirty="0" err="1" smtClean="0"/>
              <a:t>jtf_msg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6842913" y="1034567"/>
            <a:ext cx="1755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Jpanel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안에 있는 </a:t>
            </a:r>
            <a:r>
              <a:rPr lang="en-US" altLang="ko-KR" sz="1050" dirty="0" err="1" smtClean="0"/>
              <a:t>JTextField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540328" y="1202870"/>
            <a:ext cx="2025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JTextField</a:t>
            </a:r>
            <a:r>
              <a:rPr lang="ko-KR" altLang="en-US" sz="1050" dirty="0" smtClean="0"/>
              <a:t>의 구현은 여기서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6384176" y="3995421"/>
            <a:ext cx="31331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If(</a:t>
            </a:r>
            <a:r>
              <a:rPr lang="en-US" altLang="ko-KR" sz="1050" dirty="0" err="1" smtClean="0"/>
              <a:t>e.getSource</a:t>
            </a:r>
            <a:r>
              <a:rPr lang="en-US" altLang="ko-KR" sz="1050" dirty="0" smtClean="0"/>
              <a:t> == </a:t>
            </a:r>
            <a:r>
              <a:rPr lang="en-US" altLang="ko-KR" sz="1050" dirty="0" err="1" smtClean="0"/>
              <a:t>tv.jtf_msg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err="1" smtClean="0"/>
              <a:t>Oos.writeObject</a:t>
            </a:r>
            <a:r>
              <a:rPr lang="en-US" altLang="ko-KR" sz="1050" dirty="0" smtClean="0"/>
              <a:t>();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1842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5716" y="773084"/>
            <a:ext cx="1679171" cy="157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38349" y="374073"/>
            <a:ext cx="9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jframe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79622" y="1241367"/>
            <a:ext cx="1679171" cy="157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79572" y="3552305"/>
            <a:ext cx="5868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Container </a:t>
            </a:r>
            <a:r>
              <a:rPr lang="en-US" altLang="ko-KR" sz="1100" dirty="0" err="1" smtClean="0"/>
              <a:t>cont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This.getContentPane</a:t>
            </a:r>
            <a:r>
              <a:rPr lang="en-US" altLang="ko-KR" sz="1100" dirty="0" smtClean="0"/>
              <a:t>();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030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47557" y="2747107"/>
            <a:ext cx="1601911" cy="1047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 2"/>
          <p:cNvSpPr/>
          <p:nvPr/>
        </p:nvSpPr>
        <p:spPr>
          <a:xfrm>
            <a:off x="7323513" y="2618509"/>
            <a:ext cx="980902" cy="13046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3216" y="1986742"/>
            <a:ext cx="180108" cy="22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6126480" y="2967644"/>
            <a:ext cx="1030778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005051" y="2959332"/>
            <a:ext cx="1030778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934392" y="3424844"/>
            <a:ext cx="103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118167" y="3419303"/>
            <a:ext cx="103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웃는 얼굴 16"/>
          <p:cNvSpPr/>
          <p:nvPr/>
        </p:nvSpPr>
        <p:spPr>
          <a:xfrm>
            <a:off x="440575" y="2959332"/>
            <a:ext cx="556952" cy="4599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293853" y="2951020"/>
            <a:ext cx="1030778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23194" y="3416532"/>
            <a:ext cx="103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7670" y="2901477"/>
            <a:ext cx="158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</a:p>
          <a:p>
            <a:r>
              <a:rPr lang="en-US" altLang="ko-KR" dirty="0" smtClean="0"/>
              <a:t>(Tomcat)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02237" y="3114502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52570" y="2433843"/>
            <a:ext cx="7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41051" y="2433843"/>
            <a:ext cx="7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34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7978" y="2477193"/>
            <a:ext cx="2286000" cy="440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TimeClient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31526" y="4017818"/>
            <a:ext cx="2286000" cy="440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TimeServerThread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31526" y="1479666"/>
            <a:ext cx="2286000" cy="440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TimeServer</a:t>
            </a:r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6392487" y="2161309"/>
            <a:ext cx="473825" cy="548640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92487" y="3203172"/>
            <a:ext cx="415636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928552" y="3160222"/>
            <a:ext cx="598517" cy="5680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0880" y="2174019"/>
            <a:ext cx="515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동시 접속자수 </a:t>
            </a:r>
            <a:r>
              <a:rPr lang="ko-KR" altLang="en-US" sz="1100" dirty="0" err="1" smtClean="0"/>
              <a:t>증가시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– time (wait </a:t>
            </a:r>
            <a:r>
              <a:rPr lang="ko-KR" altLang="en-US" sz="1100" dirty="0" err="1" smtClean="0"/>
              <a:t>상태일때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인터셉터가</a:t>
            </a:r>
            <a:r>
              <a:rPr lang="ko-KR" altLang="en-US" sz="1100" dirty="0" smtClean="0"/>
              <a:t> 발생될 수 있다</a:t>
            </a:r>
            <a:r>
              <a:rPr lang="en-US" altLang="ko-KR" sz="1100" dirty="0" smtClean="0"/>
              <a:t>. – </a:t>
            </a:r>
            <a:r>
              <a:rPr lang="ko-KR" altLang="en-US" sz="1100" dirty="0" err="1" smtClean="0"/>
              <a:t>이럴때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Thread</a:t>
            </a:r>
            <a:r>
              <a:rPr lang="ko-KR" altLang="en-US" sz="1100" dirty="0" smtClean="0"/>
              <a:t>가 필요하다</a:t>
            </a:r>
            <a:r>
              <a:rPr lang="en-US" altLang="ko-KR" sz="1100" dirty="0" smtClean="0"/>
              <a:t>. = </a:t>
            </a:r>
            <a:r>
              <a:rPr lang="ko-KR" altLang="en-US" sz="1100" dirty="0" smtClean="0"/>
              <a:t>경합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719454" y="4790901"/>
            <a:ext cx="5151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Thread </a:t>
            </a:r>
            <a:r>
              <a:rPr lang="ko-KR" altLang="en-US" sz="1100" dirty="0" smtClean="0"/>
              <a:t>경합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순서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공유 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58494" y="761107"/>
            <a:ext cx="4954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Main(</a:t>
            </a:r>
            <a:r>
              <a:rPr lang="ko-KR" altLang="en-US" sz="1200" dirty="0" smtClean="0"/>
              <a:t>내에서도 경합이 일어날 수 있다</a:t>
            </a:r>
            <a:r>
              <a:rPr lang="en-US" altLang="ko-KR" sz="1200" dirty="0" smtClean="0"/>
              <a:t>.)  1.entry point 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876204" y="2477193"/>
            <a:ext cx="3117272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396642" y="2770912"/>
            <a:ext cx="22167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527069" y="2604906"/>
            <a:ext cx="3649287" cy="163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527068" y="2697480"/>
            <a:ext cx="3804458" cy="225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745673" y="4123113"/>
            <a:ext cx="482137" cy="335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28552" y="5022030"/>
            <a:ext cx="482137" cy="335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13366" y="3694532"/>
            <a:ext cx="4954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 정보들은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에 담아주자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유지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 rot="20207511">
            <a:off x="2430000" y="3773999"/>
            <a:ext cx="871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Thread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9717516">
            <a:off x="2583038" y="4319892"/>
            <a:ext cx="871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Thread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0688" y="5147098"/>
            <a:ext cx="272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내가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가 </a:t>
            </a:r>
            <a:r>
              <a:rPr lang="ko-KR" altLang="en-US" sz="1200" dirty="0" err="1" smtClean="0"/>
              <a:t>될려면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방법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상속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0688" y="5579321"/>
            <a:ext cx="635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방법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. implements Runnable </a:t>
            </a:r>
            <a:r>
              <a:rPr lang="ko-KR" altLang="en-US" sz="1200" dirty="0" err="1" smtClean="0"/>
              <a:t>추상메소드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run</a:t>
            </a:r>
            <a:r>
              <a:rPr lang="ko-KR" altLang="en-US" sz="1200" dirty="0" err="1" smtClean="0"/>
              <a:t>메소드을</a:t>
            </a:r>
            <a:r>
              <a:rPr lang="ko-KR" altLang="en-US" sz="1200" dirty="0" smtClean="0"/>
              <a:t> 반드시 제정의 해라 </a:t>
            </a:r>
            <a:r>
              <a:rPr lang="en-US" altLang="ko-KR" sz="1200" dirty="0" smtClean="0"/>
              <a:t>Override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7254" y="5936871"/>
            <a:ext cx="9026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Call Back Method(</a:t>
            </a:r>
            <a:r>
              <a:rPr lang="en-US" altLang="ko-KR" sz="1200" dirty="0" err="1" smtClean="0"/>
              <a:t>actionperformed</a:t>
            </a:r>
            <a:r>
              <a:rPr lang="en-US" altLang="ko-KR" sz="1200" dirty="0" smtClean="0"/>
              <a:t>, run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 - System</a:t>
            </a:r>
            <a:r>
              <a:rPr lang="ko-KR" altLang="en-US" sz="1200" dirty="0" smtClean="0"/>
              <a:t>에서 불러준다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니 </a:t>
            </a:r>
            <a:r>
              <a:rPr lang="en-US" altLang="ko-KR" sz="1200" dirty="0" smtClean="0"/>
              <a:t>pc, phone,</a:t>
            </a:r>
            <a:r>
              <a:rPr lang="ko-KR" altLang="en-US" sz="1200" dirty="0" err="1" smtClean="0"/>
              <a:t>테블릿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디바이스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업무에 대한 관리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하나를 공유하므로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로 관리해야한다</a:t>
            </a:r>
            <a:r>
              <a:rPr lang="en-US" altLang="ko-KR" sz="1200" dirty="0" smtClean="0"/>
              <a:t>. – </a:t>
            </a:r>
            <a:r>
              <a:rPr lang="ko-KR" altLang="en-US" sz="1200" dirty="0" smtClean="0"/>
              <a:t>멀티로 작업이 가능하다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마치 동시에 </a:t>
            </a:r>
            <a:r>
              <a:rPr lang="ko-KR" altLang="en-US" sz="1200" dirty="0" err="1" smtClean="0"/>
              <a:t>처리하는것처럼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42354" y="32165"/>
            <a:ext cx="320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Jtf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오늘수업</a:t>
            </a:r>
            <a:r>
              <a:rPr lang="ko-KR" altLang="en-US" sz="1200" dirty="0" smtClean="0"/>
              <a:t> 어때</a:t>
            </a:r>
            <a:r>
              <a:rPr lang="en-US" altLang="ko-KR" sz="1200" dirty="0" smtClean="0"/>
              <a:t>? Enter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r>
              <a:rPr lang="ko-KR" altLang="en-US" sz="1200" dirty="0" smtClean="0"/>
              <a:t>나는 말하기 서버는 듣기 서버는 </a:t>
            </a:r>
            <a:r>
              <a:rPr lang="ko-KR" altLang="en-US" sz="1200" dirty="0" err="1" smtClean="0"/>
              <a:t>듣고나서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말하기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TalkClient</a:t>
            </a:r>
            <a:r>
              <a:rPr lang="en-US" altLang="ko-KR" sz="1200" dirty="0" smtClean="0"/>
              <a:t> -&gt; </a:t>
            </a:r>
            <a:r>
              <a:rPr lang="en-US" altLang="ko-KR" sz="1200" dirty="0" err="1" smtClean="0"/>
              <a:t>actionperformed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말하기 </a:t>
            </a:r>
            <a:r>
              <a:rPr lang="en-US" altLang="ko-KR" sz="1200" dirty="0" err="1" smtClean="0"/>
              <a:t>oos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98143" y="894956"/>
            <a:ext cx="440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TalkClientThread</a:t>
            </a:r>
            <a:r>
              <a:rPr lang="en-US" altLang="ko-KR" sz="1200" dirty="0" smtClean="0"/>
              <a:t> -&gt; run()</a:t>
            </a:r>
          </a:p>
          <a:p>
            <a:r>
              <a:rPr lang="ko-KR" altLang="en-US" sz="1200" dirty="0" smtClean="0"/>
              <a:t>문제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듣기 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말하기중에</a:t>
            </a:r>
            <a:r>
              <a:rPr lang="ko-KR" altLang="en-US" sz="1200" dirty="0" smtClean="0"/>
              <a:t> 뭐니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듣기 </a:t>
            </a:r>
            <a:r>
              <a:rPr lang="ko-KR" altLang="en-US" sz="1200" dirty="0" err="1" smtClean="0"/>
              <a:t>여러사람꺼</a:t>
            </a:r>
            <a:r>
              <a:rPr lang="ko-KR" altLang="en-US" sz="1200" dirty="0" smtClean="0"/>
              <a:t> 까지 들어야 하니 </a:t>
            </a:r>
            <a:r>
              <a:rPr lang="en-US" altLang="ko-KR" sz="1200" dirty="0" err="1" smtClean="0"/>
              <a:t>ois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531904" y="1874456"/>
            <a:ext cx="1767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92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77092" y="291692"/>
            <a:ext cx="3114502" cy="6358489"/>
            <a:chOff x="705853" y="513347"/>
            <a:chExt cx="4507832" cy="5710990"/>
          </a:xfrm>
        </p:grpSpPr>
        <p:sp>
          <p:nvSpPr>
            <p:cNvPr id="2" name="직사각형 1"/>
            <p:cNvSpPr/>
            <p:nvPr/>
          </p:nvSpPr>
          <p:spPr>
            <a:xfrm>
              <a:off x="705853" y="513347"/>
              <a:ext cx="4507832" cy="57109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55558" y="770021"/>
              <a:ext cx="3208421" cy="6256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Class </a:t>
              </a:r>
              <a:r>
                <a:rPr lang="en-US" altLang="ko-KR" sz="1200" dirty="0" err="1" smtClean="0"/>
                <a:t>TimeClient</a:t>
              </a:r>
              <a:endParaRPr lang="ko-KR" altLang="en-US" sz="12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38988" y="1652337"/>
              <a:ext cx="3641557" cy="3208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TimeClient</a:t>
              </a:r>
              <a:r>
                <a:rPr lang="ko-KR" altLang="en-US" sz="1200" dirty="0" err="1" smtClean="0"/>
                <a:t>생성자</a:t>
              </a:r>
              <a:endParaRPr lang="ko-KR" altLang="en-US" sz="1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38988" y="2277978"/>
              <a:ext cx="3641558" cy="6256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TimeClient</a:t>
              </a:r>
              <a:r>
                <a:rPr lang="ko-KR" altLang="en-US" sz="1200" dirty="0" err="1" smtClean="0"/>
                <a:t>생성자</a:t>
              </a:r>
              <a:r>
                <a:rPr lang="en-US" altLang="ko-KR" sz="1200" dirty="0"/>
                <a:t> </a:t>
              </a:r>
              <a:r>
                <a:rPr lang="en-US" altLang="ko-KR" sz="1200" dirty="0" err="1" smtClean="0"/>
                <a:t>Jlable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jlb_time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파라미터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생성자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38988" y="3416968"/>
              <a:ext cx="3641557" cy="3208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ThreadClass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의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run()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38988" y="4403558"/>
              <a:ext cx="3641557" cy="3208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main()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783676" y="291693"/>
            <a:ext cx="3258590" cy="6358488"/>
            <a:chOff x="3541221" y="291693"/>
            <a:chExt cx="3258590" cy="4317474"/>
          </a:xfrm>
        </p:grpSpPr>
        <p:sp>
          <p:nvSpPr>
            <p:cNvPr id="8" name="직사각형 7"/>
            <p:cNvSpPr/>
            <p:nvPr/>
          </p:nvSpPr>
          <p:spPr>
            <a:xfrm>
              <a:off x="3541221" y="291693"/>
              <a:ext cx="3258590" cy="431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10875" y="485737"/>
              <a:ext cx="2319281" cy="4729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Class </a:t>
              </a:r>
              <a:r>
                <a:rPr lang="en-US" altLang="ko-KR" sz="1200" dirty="0" err="1" smtClean="0"/>
                <a:t>TimeServer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54323" y="1152763"/>
              <a:ext cx="2632383" cy="2425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TimeServer</a:t>
              </a:r>
              <a:r>
                <a:rPr lang="ko-KR" altLang="en-US" sz="1200" dirty="0" err="1" smtClean="0"/>
                <a:t>생성자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54322" y="1756116"/>
              <a:ext cx="2632383" cy="242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setTimer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54322" y="2990114"/>
              <a:ext cx="2632383" cy="242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main()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4322" y="2367049"/>
              <a:ext cx="2632383" cy="242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ThreadClass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의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run()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54322" y="3491900"/>
              <a:ext cx="2632383" cy="242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initDisplay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434348" y="291693"/>
            <a:ext cx="3258590" cy="6358488"/>
            <a:chOff x="7434348" y="291693"/>
            <a:chExt cx="3258590" cy="4317474"/>
          </a:xfrm>
        </p:grpSpPr>
        <p:sp>
          <p:nvSpPr>
            <p:cNvPr id="21" name="직사각형 20"/>
            <p:cNvSpPr/>
            <p:nvPr/>
          </p:nvSpPr>
          <p:spPr>
            <a:xfrm>
              <a:off x="7434348" y="291693"/>
              <a:ext cx="3258590" cy="431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04002" y="485737"/>
              <a:ext cx="2319281" cy="4729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Class </a:t>
              </a:r>
              <a:r>
                <a:rPr lang="en-US" altLang="ko-KR" sz="1200" dirty="0" err="1" smtClean="0"/>
                <a:t>TimeServerThread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47447" y="1274040"/>
              <a:ext cx="2632382" cy="4365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TimeServerThread</a:t>
              </a:r>
              <a:r>
                <a:rPr lang="ko-KR" altLang="en-US" sz="1200" dirty="0" err="1" smtClean="0"/>
                <a:t>생성자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파라미터</a:t>
              </a:r>
              <a:r>
                <a:rPr lang="ko-KR" altLang="en-US" sz="1200" dirty="0" smtClean="0"/>
                <a:t> </a:t>
              </a:r>
              <a:r>
                <a:rPr lang="en-US" altLang="ko-KR" sz="1200" dirty="0" err="1" smtClean="0"/>
                <a:t>TimeServer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ts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47447" y="2141486"/>
              <a:ext cx="2632383" cy="242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broadcasting(String)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47449" y="3500106"/>
              <a:ext cx="2632383" cy="242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ThreadClass</a:t>
              </a:r>
              <a:r>
                <a:rPr lang="ko-KR" altLang="en-US" sz="1200" dirty="0">
                  <a:solidFill>
                    <a:schemeClr val="tx1"/>
                  </a:solidFill>
                </a:rPr>
                <a:t>의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run()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47448" y="2729368"/>
              <a:ext cx="2632383" cy="242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end(String)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98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3658" y="631767"/>
            <a:ext cx="2809702" cy="540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원통 3"/>
          <p:cNvSpPr/>
          <p:nvPr/>
        </p:nvSpPr>
        <p:spPr>
          <a:xfrm>
            <a:off x="4962697" y="2435622"/>
            <a:ext cx="1886989" cy="12884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30641" y="4472246"/>
            <a:ext cx="1870363" cy="814647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</a:t>
            </a:r>
            <a:r>
              <a:rPr lang="ko-KR" altLang="en-US" dirty="0" smtClean="0">
                <a:solidFill>
                  <a:schemeClr val="tx1"/>
                </a:solidFill>
              </a:rPr>
              <a:t>서버 소켓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38160" y="631766"/>
            <a:ext cx="2809702" cy="540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 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4990406" y="4098174"/>
            <a:ext cx="1886989" cy="12884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627610" y="4235334"/>
            <a:ext cx="1886989" cy="12884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451571" y="1321724"/>
            <a:ext cx="91440" cy="291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97291" y="1409005"/>
            <a:ext cx="243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인스턴스화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0665229" y="1773285"/>
            <a:ext cx="556953" cy="25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989425" y="2090648"/>
            <a:ext cx="1169325" cy="22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RAM </a:t>
            </a:r>
            <a:r>
              <a:rPr lang="ko-KR" altLang="en-US" sz="1200" dirty="0" smtClean="0"/>
              <a:t>로딩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520151" y="2377434"/>
            <a:ext cx="24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클라이언트으로부터</a:t>
            </a:r>
            <a:r>
              <a:rPr lang="ko-KR" altLang="en-US" sz="1200" dirty="0" smtClean="0"/>
              <a:t> 청취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Ois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7610" y="1900795"/>
            <a:ext cx="4160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[Object]</a:t>
            </a:r>
            <a:r>
              <a:rPr lang="en-US" altLang="ko-KR" sz="1200" dirty="0" err="1" smtClean="0"/>
              <a:t>InputStream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</a:t>
            </a:r>
            <a:r>
              <a:rPr lang="en-US" altLang="ko-KR" sz="1200" dirty="0" err="1" smtClean="0"/>
              <a:t>is</a:t>
            </a:r>
            <a:endParaRPr lang="en-US" altLang="ko-KR" sz="1200" dirty="0" smtClean="0"/>
          </a:p>
          <a:p>
            <a:r>
              <a:rPr lang="ko-KR" altLang="en-US" sz="1200" dirty="0" smtClean="0"/>
              <a:t>마우스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키보드 </a:t>
            </a:r>
            <a:r>
              <a:rPr lang="ko-KR" altLang="en-US" sz="1200" dirty="0" err="1" smtClean="0"/>
              <a:t>입력시키는것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[Object]</a:t>
            </a:r>
            <a:r>
              <a:rPr lang="en-US" altLang="ko-KR" sz="1200" dirty="0" err="1" smtClean="0"/>
              <a:t>OutputStream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oos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ko-KR" altLang="en-US" sz="1200" dirty="0" smtClean="0"/>
              <a:t>업무를 알고 </a:t>
            </a:r>
            <a:r>
              <a:rPr lang="ko-KR" altLang="en-US" sz="1200" dirty="0" err="1" smtClean="0"/>
              <a:t>있는건</a:t>
            </a:r>
            <a:r>
              <a:rPr lang="ko-KR" altLang="en-US" sz="1200" dirty="0" smtClean="0"/>
              <a:t> 인간인데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직접일하는건</a:t>
            </a:r>
            <a:r>
              <a:rPr lang="ko-KR" altLang="en-US" sz="1200" dirty="0" smtClean="0"/>
              <a:t> 싫으니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시키는거임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나누지않고 </a:t>
            </a:r>
            <a:r>
              <a:rPr lang="en-US" altLang="ko-KR" sz="1200" dirty="0" smtClean="0"/>
              <a:t>Object</a:t>
            </a:r>
            <a:r>
              <a:rPr lang="ko-KR" altLang="en-US" sz="1200" dirty="0" smtClean="0"/>
              <a:t>단위로 읽고 쓴다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고로 </a:t>
            </a:r>
            <a:r>
              <a:rPr lang="ko-KR" altLang="en-US" sz="1200" dirty="0" err="1" smtClean="0"/>
              <a:t>일처리가</a:t>
            </a:r>
            <a:r>
              <a:rPr lang="ko-KR" altLang="en-US" sz="1200" dirty="0" smtClean="0"/>
              <a:t> 빠르다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사람</a:t>
            </a:r>
            <a:r>
              <a:rPr lang="en-US" altLang="ko-KR" sz="1200" dirty="0"/>
              <a:t>-&gt;PC-&gt;</a:t>
            </a:r>
            <a:r>
              <a:rPr lang="ko-KR" altLang="en-US" sz="1200" dirty="0"/>
              <a:t>결과</a:t>
            </a:r>
            <a:r>
              <a:rPr lang="en-US" altLang="ko-KR" sz="1200" dirty="0"/>
              <a:t>]</a:t>
            </a:r>
          </a:p>
          <a:p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510848" y="336670"/>
            <a:ext cx="243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들은대로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말하기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8762" y="124386"/>
            <a:ext cx="325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Ping 210 .190 .65. 20 </a:t>
            </a:r>
            <a:r>
              <a:rPr lang="ko-KR" altLang="en-US" sz="1200" dirty="0" smtClean="0"/>
              <a:t>인터넷 신호가 여기까지 정상적으로 오는지 확인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94660" y="976593"/>
            <a:ext cx="3250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TCP IP Protocol : loss% </a:t>
            </a:r>
            <a:r>
              <a:rPr lang="ko-KR" altLang="en-US" sz="1200" dirty="0" smtClean="0"/>
              <a:t>이 전혀 없다 고로 안전한 </a:t>
            </a:r>
            <a:r>
              <a:rPr lang="en-US" altLang="ko-KR" sz="1200" dirty="0" smtClean="0"/>
              <a:t>Protocol</a:t>
            </a:r>
            <a:r>
              <a:rPr lang="ko-KR" altLang="en-US" sz="1200" dirty="0" smtClean="0"/>
              <a:t>이다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UDP IP Protocol : </a:t>
            </a:r>
            <a:r>
              <a:rPr lang="ko-KR" altLang="en-US" sz="1200" dirty="0" smtClean="0"/>
              <a:t>편지와 같다 안전하지 않다 </a:t>
            </a:r>
            <a:r>
              <a:rPr lang="en-US" altLang="ko-KR" sz="1200" dirty="0"/>
              <a:t>loss</a:t>
            </a:r>
            <a:r>
              <a:rPr lang="en-US" altLang="ko-KR" sz="1200" dirty="0" smtClean="0"/>
              <a:t>% </a:t>
            </a:r>
            <a:r>
              <a:rPr lang="ko-KR" altLang="en-US" sz="1200" dirty="0" smtClean="0"/>
              <a:t>있기 때문에 다만 속도는 빨라서</a:t>
            </a:r>
            <a:endParaRPr lang="en-US" altLang="ko-KR" sz="1200" dirty="0" smtClean="0"/>
          </a:p>
          <a:p>
            <a:r>
              <a:rPr lang="ko-KR" altLang="en-US" sz="1200" dirty="0" smtClean="0"/>
              <a:t>대용량 </a:t>
            </a:r>
            <a:r>
              <a:rPr lang="ko-KR" altLang="en-US" sz="1200" dirty="0" err="1" smtClean="0"/>
              <a:t>전달시</a:t>
            </a:r>
            <a:r>
              <a:rPr lang="ko-KR" altLang="en-US" sz="1200" dirty="0" smtClean="0"/>
              <a:t> 유용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069080" y="5893724"/>
            <a:ext cx="921325" cy="735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77394" y="5893724"/>
            <a:ext cx="921325" cy="735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054138" y="6261560"/>
            <a:ext cx="170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98719" y="5437594"/>
            <a:ext cx="24328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전체가 </a:t>
            </a:r>
            <a:r>
              <a:rPr lang="en-US" altLang="ko-KR" sz="1000" dirty="0" smtClean="0"/>
              <a:t>700MB</a:t>
            </a:r>
            <a:r>
              <a:rPr lang="ko-KR" altLang="en-US" sz="1000" dirty="0" smtClean="0"/>
              <a:t>라고 </a:t>
            </a:r>
            <a:r>
              <a:rPr lang="ko-KR" altLang="en-US" sz="1000" dirty="0" err="1" smtClean="0"/>
              <a:t>가정할때</a:t>
            </a:r>
            <a:endParaRPr lang="en-US" altLang="ko-KR" sz="1000" dirty="0" smtClean="0"/>
          </a:p>
          <a:p>
            <a:r>
              <a:rPr lang="en-US" altLang="ko-KR" sz="1000" dirty="0" smtClean="0"/>
              <a:t>35/700</a:t>
            </a:r>
            <a:r>
              <a:rPr lang="ko-KR" altLang="en-US" sz="1000" dirty="0" smtClean="0"/>
              <a:t>만 보내졌다고 </a:t>
            </a:r>
            <a:r>
              <a:rPr lang="ko-KR" altLang="en-US" sz="1000" dirty="0" err="1" smtClean="0"/>
              <a:t>할때</a:t>
            </a:r>
            <a:endParaRPr lang="en-US" altLang="ko-KR" sz="1000" dirty="0" smtClean="0"/>
          </a:p>
          <a:p>
            <a:r>
              <a:rPr lang="en-US" altLang="ko-KR" sz="1000" dirty="0" err="1" smtClean="0"/>
              <a:t>Oos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ois</a:t>
            </a:r>
            <a:r>
              <a:rPr lang="ko-KR" altLang="en-US" sz="1000" dirty="0" smtClean="0"/>
              <a:t>를  쓰는 이유</a:t>
            </a:r>
            <a:endParaRPr lang="en-US" altLang="ko-KR" sz="1000" dirty="0" smtClean="0"/>
          </a:p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이 데이터를 가진 헤더와 바디를</a:t>
            </a:r>
            <a:endParaRPr lang="en-US" altLang="ko-KR" sz="1000" dirty="0" smtClean="0"/>
          </a:p>
          <a:p>
            <a:r>
              <a:rPr lang="ko-KR" altLang="en-US" sz="1000" dirty="0" smtClean="0"/>
              <a:t>패킷 단위로 보낸다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순서대로 보낼 때를 직렬화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보안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271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3658" y="631767"/>
            <a:ext cx="2809702" cy="540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4962697" y="1446411"/>
            <a:ext cx="1886989" cy="12884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30641" y="4472246"/>
            <a:ext cx="1870363" cy="814647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</a:t>
            </a:r>
            <a:r>
              <a:rPr lang="ko-KR" altLang="en-US" dirty="0" smtClean="0">
                <a:solidFill>
                  <a:schemeClr val="tx1"/>
                </a:solidFill>
              </a:rPr>
              <a:t>서버 소켓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38160" y="631766"/>
            <a:ext cx="2809702" cy="540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 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714531" y="3102975"/>
            <a:ext cx="2319251" cy="1425633"/>
            <a:chOff x="4838006" y="3236236"/>
            <a:chExt cx="2319251" cy="1425633"/>
          </a:xfrm>
        </p:grpSpPr>
        <p:sp>
          <p:nvSpPr>
            <p:cNvPr id="20" name="직사각형 19"/>
            <p:cNvSpPr/>
            <p:nvPr/>
          </p:nvSpPr>
          <p:spPr>
            <a:xfrm>
              <a:off x="4838006" y="3236236"/>
              <a:ext cx="2319251" cy="14256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원통 5"/>
            <p:cNvSpPr/>
            <p:nvPr/>
          </p:nvSpPr>
          <p:spPr>
            <a:xfrm>
              <a:off x="5054138" y="3304817"/>
              <a:ext cx="1886989" cy="128847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TCP </a:t>
              </a:r>
              <a:r>
                <a:rPr lang="ko-KR" altLang="en-US" dirty="0" smtClean="0"/>
                <a:t>소켓</a:t>
              </a:r>
              <a:endParaRPr lang="ko-KR" altLang="en-US" dirty="0"/>
            </a:p>
          </p:txBody>
        </p:sp>
      </p:grpSp>
      <p:sp>
        <p:nvSpPr>
          <p:cNvPr id="7" name="원통 6"/>
          <p:cNvSpPr/>
          <p:nvPr/>
        </p:nvSpPr>
        <p:spPr>
          <a:xfrm>
            <a:off x="627610" y="4235334"/>
            <a:ext cx="1886989" cy="12884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7291" y="1409005"/>
            <a:ext cx="243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인스턴스화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0989425" y="2090648"/>
            <a:ext cx="1169325" cy="22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RAM </a:t>
            </a:r>
            <a:r>
              <a:rPr lang="ko-KR" altLang="en-US" sz="1200" dirty="0" smtClean="0"/>
              <a:t>로딩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520151" y="2377434"/>
            <a:ext cx="24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클라이언트으로부터</a:t>
            </a:r>
            <a:r>
              <a:rPr lang="ko-KR" altLang="en-US" sz="1200" dirty="0" smtClean="0"/>
              <a:t> 청취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Ois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4069080" y="5893724"/>
            <a:ext cx="921325" cy="735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877394" y="5893724"/>
            <a:ext cx="921325" cy="735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54138" y="6261560"/>
            <a:ext cx="170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393382" y="1230284"/>
            <a:ext cx="103909" cy="31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571104" y="1230284"/>
            <a:ext cx="626227" cy="28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4675" y="1940413"/>
            <a:ext cx="24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인스턴스화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Ip</a:t>
            </a:r>
            <a:r>
              <a:rPr lang="ko-KR" altLang="en-US" sz="1200" dirty="0" smtClean="0"/>
              <a:t>주소와 </a:t>
            </a:r>
            <a:r>
              <a:rPr lang="en-US" altLang="ko-KR" sz="1200" dirty="0" smtClean="0"/>
              <a:t>port</a:t>
            </a:r>
            <a:r>
              <a:rPr lang="ko-KR" altLang="en-US" sz="1200" dirty="0" smtClean="0"/>
              <a:t>번호가 필요하다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96289" y="296578"/>
            <a:ext cx="243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CustomerBank.java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856905" y="6044168"/>
            <a:ext cx="24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</a:t>
            </a:r>
            <a:r>
              <a:rPr lang="ko-KR" altLang="en-US" sz="1200" dirty="0" smtClean="0"/>
              <a:t>가 사용하는 </a:t>
            </a:r>
            <a:r>
              <a:rPr lang="en-US" altLang="ko-KR" sz="1200" dirty="0" err="1" smtClean="0"/>
              <a:t>ip</a:t>
            </a:r>
            <a:r>
              <a:rPr lang="ko-KR" altLang="en-US" sz="1200" dirty="0" smtClean="0"/>
              <a:t>를 알아야하며 </a:t>
            </a:r>
            <a:endParaRPr lang="en-US" altLang="ko-KR" sz="1200" dirty="0" smtClean="0"/>
          </a:p>
          <a:p>
            <a:r>
              <a:rPr lang="ko-KR" altLang="en-US" sz="1200" dirty="0" smtClean="0"/>
              <a:t>대문에 접근하더라도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가 정하는 것이다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300745" y="5905669"/>
            <a:ext cx="243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 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901142" y="5128953"/>
            <a:ext cx="5918662" cy="316443"/>
            <a:chOff x="2901142" y="5128953"/>
            <a:chExt cx="5918662" cy="316443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2901142" y="5128953"/>
              <a:ext cx="5918662" cy="394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25937" y="5168397"/>
              <a:ext cx="2432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4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. TCP IP 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연결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749732" y="4773704"/>
            <a:ext cx="175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accent1"/>
                </a:solidFill>
              </a:rPr>
              <a:t>접속만 가능하게 해줌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6960525" y="2211143"/>
            <a:ext cx="2371897" cy="217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28710" y="2292835"/>
            <a:ext cx="24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. A</a:t>
            </a:r>
            <a:r>
              <a:rPr lang="ko-KR" altLang="en-US" sz="1200" dirty="0" smtClean="0"/>
              <a:t>소켓을 넘긴다</a:t>
            </a:r>
            <a:endParaRPr lang="en-US" altLang="ko-KR" sz="1200" dirty="0"/>
          </a:p>
          <a:p>
            <a:r>
              <a:rPr lang="en-US" altLang="ko-KR" sz="1200" dirty="0" smtClean="0"/>
              <a:t>        (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415957" y="416822"/>
            <a:ext cx="246784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Socket(Client)=A</a:t>
            </a:r>
            <a:r>
              <a:rPr lang="ko-KR" altLang="en-US" sz="1050" dirty="0" smtClean="0"/>
              <a:t>소켓이 담긴다</a:t>
            </a:r>
            <a:endParaRPr lang="en-US" altLang="ko-KR" sz="1050" dirty="0" smtClean="0"/>
          </a:p>
          <a:p>
            <a:r>
              <a:rPr lang="ko-KR" altLang="en-US" sz="1050" dirty="0" smtClean="0"/>
              <a:t>즉 </a:t>
            </a:r>
            <a:r>
              <a:rPr lang="ko-KR" altLang="en-US" sz="1050" dirty="0" err="1" smtClean="0"/>
              <a:t>주소번지가</a:t>
            </a:r>
            <a:r>
              <a:rPr lang="ko-KR" altLang="en-US" sz="1050" dirty="0" smtClean="0"/>
              <a:t> 생기지만 </a:t>
            </a:r>
            <a:endParaRPr lang="en-US" altLang="ko-KR" sz="1050" dirty="0" smtClean="0"/>
          </a:p>
          <a:p>
            <a:r>
              <a:rPr lang="ko-KR" altLang="en-US" sz="1050" dirty="0" smtClean="0"/>
              <a:t>소유주는 </a:t>
            </a:r>
            <a:r>
              <a:rPr lang="en-US" altLang="ko-KR" sz="1050" dirty="0" smtClean="0"/>
              <a:t>B</a:t>
            </a:r>
            <a:r>
              <a:rPr lang="ko-KR" altLang="en-US" sz="1050" dirty="0" smtClean="0"/>
              <a:t>고 정보는 </a:t>
            </a:r>
            <a:r>
              <a:rPr lang="en-US" altLang="ko-KR" sz="1050" dirty="0" smtClean="0"/>
              <a:t>A</a:t>
            </a:r>
            <a:r>
              <a:rPr lang="ko-KR" altLang="en-US" sz="1050" dirty="0" smtClean="0"/>
              <a:t>거다</a:t>
            </a:r>
            <a:endParaRPr lang="en-US" altLang="ko-KR" sz="1050" dirty="0" smtClean="0"/>
          </a:p>
          <a:p>
            <a:r>
              <a:rPr lang="en-US" altLang="ko-KR" sz="1050" dirty="0" smtClean="0"/>
              <a:t>C</a:t>
            </a:r>
            <a:r>
              <a:rPr lang="ko-KR" altLang="en-US" sz="1050" dirty="0" smtClean="0"/>
              <a:t>소켓이 생겨도 </a:t>
            </a:r>
            <a:r>
              <a:rPr lang="en-US" altLang="ko-KR" sz="1050" dirty="0" smtClean="0"/>
              <a:t>List&lt;Thread&gt;</a:t>
            </a:r>
            <a:r>
              <a:rPr lang="ko-KR" altLang="en-US" sz="1050" dirty="0" smtClean="0"/>
              <a:t>를 </a:t>
            </a:r>
            <a:endParaRPr lang="en-US" altLang="ko-KR" sz="1050" dirty="0" smtClean="0"/>
          </a:p>
          <a:p>
            <a:r>
              <a:rPr lang="ko-KR" altLang="en-US" sz="1050" dirty="0" smtClean="0"/>
              <a:t>통해 구분해 준다</a:t>
            </a:r>
            <a:endParaRPr lang="ko-KR" altLang="en-US" sz="1050" dirty="0"/>
          </a:p>
        </p:txBody>
      </p:sp>
      <p:sp>
        <p:nvSpPr>
          <p:cNvPr id="36" name="타원 35"/>
          <p:cNvSpPr/>
          <p:nvPr/>
        </p:nvSpPr>
        <p:spPr>
          <a:xfrm>
            <a:off x="1791392" y="5814832"/>
            <a:ext cx="921325" cy="735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75459" y="1547204"/>
            <a:ext cx="18648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4D, 3C, 2B, 1A  A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BCD</a:t>
            </a:r>
            <a:r>
              <a:rPr lang="ko-KR" altLang="en-US" sz="1000" dirty="0" smtClean="0"/>
              <a:t>는 알고 있지만 </a:t>
            </a:r>
            <a:r>
              <a:rPr lang="en-US" altLang="ko-KR" sz="1000" dirty="0" smtClean="0"/>
              <a:t>BCD</a:t>
            </a:r>
            <a:r>
              <a:rPr lang="ko-KR" altLang="en-US" sz="1000" dirty="0" smtClean="0"/>
              <a:t>는 먼저 온 사람의 정보를 알 수 없다 </a:t>
            </a:r>
            <a:endParaRPr lang="en-US" altLang="ko-KR" sz="1000" dirty="0" smtClean="0"/>
          </a:p>
          <a:p>
            <a:r>
              <a:rPr lang="ko-KR" altLang="en-US" sz="1000" dirty="0" smtClean="0"/>
              <a:t>고로 </a:t>
            </a:r>
            <a:r>
              <a:rPr lang="en-US" altLang="ko-KR" sz="1000" dirty="0" smtClean="0"/>
              <a:t>100#D, 100#A, 100#B, 100#C</a:t>
            </a:r>
            <a:r>
              <a:rPr lang="ko-KR" altLang="en-US" sz="1000" dirty="0" smtClean="0"/>
              <a:t>를 해줘야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897488" y="1118861"/>
            <a:ext cx="1629293" cy="7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0198512">
            <a:off x="6801650" y="542276"/>
            <a:ext cx="243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소켓을 리턴 인원수만큼</a:t>
            </a:r>
            <a:endParaRPr lang="en-US" altLang="ko-KR" sz="1000" dirty="0" smtClean="0"/>
          </a:p>
          <a:p>
            <a:r>
              <a:rPr lang="ko-KR" altLang="en-US" sz="1000" dirty="0" smtClean="0"/>
              <a:t>그리고 서버는 유지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기억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해야한다</a:t>
            </a:r>
            <a:endParaRPr lang="en-US" altLang="ko-KR" sz="1000" dirty="0" smtClean="0"/>
          </a:p>
          <a:p>
            <a:r>
              <a:rPr lang="en-US" altLang="ko-KR" sz="1000" dirty="0" smtClean="0"/>
              <a:t>List&lt;Thread&gt;</a:t>
            </a:r>
            <a:r>
              <a:rPr lang="ko-KR" altLang="en-US" sz="1000" dirty="0" smtClean="0"/>
              <a:t>안에 그림자를 맡긴다</a:t>
            </a:r>
            <a:r>
              <a:rPr lang="en-US" altLang="ko-KR" sz="1000" dirty="0" smtClean="0"/>
              <a:t>?</a:t>
            </a:r>
          </a:p>
          <a:p>
            <a:r>
              <a:rPr lang="en-US" altLang="ko-KR" sz="1000" dirty="0" smtClean="0"/>
              <a:t>Vector&lt;&gt; </a:t>
            </a:r>
            <a:r>
              <a:rPr lang="ko-KR" altLang="en-US" sz="1000" dirty="0" smtClean="0"/>
              <a:t>에 안전하게 관리한다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815494" y="2698847"/>
            <a:ext cx="2432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D</a:t>
            </a:r>
            <a:r>
              <a:rPr lang="ko-KR" altLang="en-US" sz="1050" dirty="0" smtClean="0"/>
              <a:t>의 </a:t>
            </a:r>
            <a:r>
              <a:rPr lang="ko-KR" altLang="en-US" sz="1050" dirty="0" err="1" smtClean="0"/>
              <a:t>스레드생성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- </a:t>
            </a:r>
            <a:r>
              <a:rPr lang="ko-KR" altLang="en-US" sz="1050" dirty="0" err="1" smtClean="0"/>
              <a:t>소켓유지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4714531" y="4581523"/>
            <a:ext cx="2432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8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사용자들의 </a:t>
            </a:r>
            <a:r>
              <a:rPr lang="en-US" altLang="ko-KR" sz="1050" dirty="0" smtClean="0"/>
              <a:t>TCP</a:t>
            </a:r>
            <a:r>
              <a:rPr lang="ko-KR" altLang="en-US" sz="1050" dirty="0" smtClean="0"/>
              <a:t>프로토콜을 </a:t>
            </a:r>
            <a:r>
              <a:rPr lang="en-US" altLang="ko-KR" sz="1050" dirty="0" smtClean="0"/>
              <a:t>Vector</a:t>
            </a:r>
            <a:r>
              <a:rPr lang="ko-KR" altLang="en-US" sz="1050" dirty="0" smtClean="0"/>
              <a:t>에 담기고 관리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1845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497972" y="274321"/>
            <a:ext cx="6028112" cy="2751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867891" y="3898672"/>
            <a:ext cx="1379913" cy="922712"/>
            <a:chOff x="1649383" y="3909754"/>
            <a:chExt cx="1379913" cy="922712"/>
          </a:xfrm>
        </p:grpSpPr>
        <p:sp>
          <p:nvSpPr>
            <p:cNvPr id="22" name="직사각형 21"/>
            <p:cNvSpPr/>
            <p:nvPr/>
          </p:nvSpPr>
          <p:spPr>
            <a:xfrm>
              <a:off x="1649383" y="3909754"/>
              <a:ext cx="1379913" cy="9227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통 18"/>
            <p:cNvSpPr/>
            <p:nvPr/>
          </p:nvSpPr>
          <p:spPr>
            <a:xfrm>
              <a:off x="1757449" y="3992881"/>
              <a:ext cx="1163782" cy="7564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소켓</a:t>
              </a:r>
              <a:endParaRPr lang="ko-KR" altLang="en-US" sz="12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822072" y="3870962"/>
            <a:ext cx="1379913" cy="922712"/>
            <a:chOff x="5011881" y="4486104"/>
            <a:chExt cx="1379913" cy="922712"/>
          </a:xfrm>
        </p:grpSpPr>
        <p:sp>
          <p:nvSpPr>
            <p:cNvPr id="24" name="직사각형 23"/>
            <p:cNvSpPr/>
            <p:nvPr/>
          </p:nvSpPr>
          <p:spPr>
            <a:xfrm>
              <a:off x="5011881" y="4486104"/>
              <a:ext cx="1379913" cy="9227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통 19"/>
            <p:cNvSpPr/>
            <p:nvPr/>
          </p:nvSpPr>
          <p:spPr>
            <a:xfrm>
              <a:off x="5119947" y="4569231"/>
              <a:ext cx="1163782" cy="7564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B </a:t>
              </a:r>
              <a:r>
                <a:rPr lang="ko-KR" altLang="en-US" sz="1200" dirty="0" smtClean="0"/>
                <a:t>소켓</a:t>
              </a:r>
              <a:endParaRPr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747162" y="3909754"/>
            <a:ext cx="1379913" cy="922712"/>
            <a:chOff x="6747162" y="4666212"/>
            <a:chExt cx="1379913" cy="922712"/>
          </a:xfrm>
        </p:grpSpPr>
        <p:sp>
          <p:nvSpPr>
            <p:cNvPr id="23" name="직사각형 22"/>
            <p:cNvSpPr/>
            <p:nvPr/>
          </p:nvSpPr>
          <p:spPr>
            <a:xfrm>
              <a:off x="6747162" y="4666212"/>
              <a:ext cx="1379913" cy="9227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6855229" y="4749339"/>
              <a:ext cx="1163782" cy="7564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 </a:t>
              </a:r>
              <a:r>
                <a:rPr lang="ko-KR" altLang="en-US" sz="1200" dirty="0" smtClean="0"/>
                <a:t>소켓</a:t>
              </a:r>
              <a:endParaRPr lang="ko-KR" alt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975957" y="5630488"/>
            <a:ext cx="127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CustomerBank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169123" y="5638710"/>
            <a:ext cx="127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SKTelecom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1770" y="5619406"/>
            <a:ext cx="127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DaelimApt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914409" y="4555279"/>
            <a:ext cx="62346" cy="831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985162" y="4513810"/>
            <a:ext cx="62346" cy="831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031673" y="4513811"/>
            <a:ext cx="62346" cy="831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000500" y="4317076"/>
            <a:ext cx="124691" cy="997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759824" y="973625"/>
            <a:ext cx="5367251" cy="1803862"/>
            <a:chOff x="2759825" y="24938"/>
            <a:chExt cx="5367251" cy="1803862"/>
          </a:xfrm>
        </p:grpSpPr>
        <p:sp>
          <p:nvSpPr>
            <p:cNvPr id="3" name="직사각형 2"/>
            <p:cNvSpPr/>
            <p:nvPr/>
          </p:nvSpPr>
          <p:spPr>
            <a:xfrm>
              <a:off x="2759825" y="906088"/>
              <a:ext cx="1379913" cy="9227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원통 1"/>
            <p:cNvSpPr/>
            <p:nvPr/>
          </p:nvSpPr>
          <p:spPr>
            <a:xfrm>
              <a:off x="2867891" y="989215"/>
              <a:ext cx="1163782" cy="7564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TCP </a:t>
              </a:r>
              <a:r>
                <a:rPr lang="ko-KR" altLang="en-US" sz="1200" dirty="0" smtClean="0"/>
                <a:t>소켓</a:t>
              </a:r>
              <a:endParaRPr lang="ko-KR" altLang="en-US" sz="12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828308" y="906088"/>
              <a:ext cx="1379913" cy="922712"/>
              <a:chOff x="1205345" y="1263535"/>
              <a:chExt cx="1379913" cy="92271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205345" y="1263535"/>
                <a:ext cx="1379913" cy="92271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원통 6"/>
              <p:cNvSpPr/>
              <p:nvPr/>
            </p:nvSpPr>
            <p:spPr>
              <a:xfrm>
                <a:off x="1313411" y="1346662"/>
                <a:ext cx="1163782" cy="75645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TCP </a:t>
                </a:r>
                <a:r>
                  <a:rPr lang="ko-KR" altLang="en-US" sz="1200" dirty="0" smtClean="0"/>
                  <a:t>소켓</a:t>
                </a:r>
                <a:endParaRPr lang="ko-KR" altLang="en-US" sz="12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747163" y="906088"/>
              <a:ext cx="1379913" cy="922712"/>
              <a:chOff x="1205345" y="1263535"/>
              <a:chExt cx="1379913" cy="922712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205345" y="1263535"/>
                <a:ext cx="1379913" cy="92271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원통 9"/>
              <p:cNvSpPr/>
              <p:nvPr/>
            </p:nvSpPr>
            <p:spPr>
              <a:xfrm>
                <a:off x="1313411" y="1346662"/>
                <a:ext cx="1163782" cy="75645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TCP </a:t>
                </a:r>
                <a:r>
                  <a:rPr lang="ko-KR" altLang="en-US" sz="1200" dirty="0" smtClean="0"/>
                  <a:t>소켓</a:t>
                </a:r>
                <a:endParaRPr lang="ko-KR" altLang="en-US" sz="12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119947" y="24938"/>
              <a:ext cx="196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Vector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3956859" y="320440"/>
              <a:ext cx="1246216" cy="47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5512029" y="362004"/>
              <a:ext cx="6235" cy="46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5910346" y="320440"/>
              <a:ext cx="1093816" cy="50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3925686" y="1546167"/>
              <a:ext cx="62346" cy="831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016335" y="1546166"/>
              <a:ext cx="62346" cy="831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46967" y="1546166"/>
              <a:ext cx="62346" cy="831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888970" y="1297770"/>
              <a:ext cx="124691" cy="997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953297" y="1315597"/>
              <a:ext cx="124691" cy="997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894320" y="1294999"/>
              <a:ext cx="124691" cy="997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/>
          <p:cNvSpPr/>
          <p:nvPr/>
        </p:nvSpPr>
        <p:spPr>
          <a:xfrm>
            <a:off x="5948443" y="4310151"/>
            <a:ext cx="124691" cy="997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877694" y="4312471"/>
            <a:ext cx="124691" cy="997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710981" y="328886"/>
            <a:ext cx="658783" cy="552759"/>
            <a:chOff x="1180407" y="2075157"/>
            <a:chExt cx="658783" cy="552759"/>
          </a:xfrm>
        </p:grpSpPr>
        <p:sp>
          <p:nvSpPr>
            <p:cNvPr id="31" name="타원 30"/>
            <p:cNvSpPr/>
            <p:nvPr/>
          </p:nvSpPr>
          <p:spPr>
            <a:xfrm>
              <a:off x="1180407" y="2161309"/>
              <a:ext cx="124691" cy="997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11579" y="2463243"/>
              <a:ext cx="62346" cy="831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42752" y="2381695"/>
              <a:ext cx="565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oos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73925" y="2075157"/>
              <a:ext cx="565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ois</a:t>
              </a:r>
              <a:endParaRPr lang="ko-KR" altLang="en-US" sz="1000" dirty="0"/>
            </a:p>
          </p:txBody>
        </p:sp>
      </p:grpSp>
      <p:cxnSp>
        <p:nvCxnSpPr>
          <p:cNvPr id="50" name="직선 화살표 연결선 49"/>
          <p:cNvCxnSpPr/>
          <p:nvPr/>
        </p:nvCxnSpPr>
        <p:spPr>
          <a:xfrm flipH="1">
            <a:off x="3880658" y="4955772"/>
            <a:ext cx="8312" cy="5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811981" y="4955772"/>
            <a:ext cx="8312" cy="5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7743304" y="4955772"/>
            <a:ext cx="8312" cy="5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7444043" y="4902640"/>
            <a:ext cx="8312" cy="5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5299357" y="4916592"/>
            <a:ext cx="8312" cy="5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3332014" y="4927723"/>
            <a:ext cx="8312" cy="5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92462" y="288316"/>
            <a:ext cx="10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서버측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62" name="직선 연결선 61"/>
          <p:cNvCxnSpPr>
            <a:endCxn id="19" idx="0"/>
          </p:cNvCxnSpPr>
          <p:nvPr/>
        </p:nvCxnSpPr>
        <p:spPr>
          <a:xfrm>
            <a:off x="3557847" y="2577980"/>
            <a:ext cx="1" cy="15929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562596" y="2540222"/>
            <a:ext cx="1" cy="15929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567345" y="2502464"/>
            <a:ext cx="1" cy="15929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485505" y="3590488"/>
            <a:ext cx="6028112" cy="27516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140332" y="-56937"/>
            <a:ext cx="321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ServerBank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(1) v</a:t>
            </a:r>
            <a:r>
              <a:rPr lang="en-US" altLang="ko-KR" sz="1050" dirty="0" smtClean="0">
                <a:solidFill>
                  <a:srgbClr val="0070C0"/>
                </a:solidFill>
              </a:rPr>
              <a:t>iew, List, Thread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5948443" y="341671"/>
            <a:ext cx="798719" cy="788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79616" y="454369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선언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40969" y="1171683"/>
            <a:ext cx="536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사각형이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ServerBankThread</a:t>
            </a:r>
            <a:r>
              <a:rPr lang="en-US" altLang="ko-KR" sz="1200" dirty="0" smtClean="0">
                <a:solidFill>
                  <a:srgbClr val="FF0000"/>
                </a:solidFill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</a:rPr>
              <a:t>각자가 생성한 것을 담고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			</a:t>
            </a:r>
            <a:r>
              <a:rPr lang="ko-KR" altLang="en-US" sz="1200" dirty="0" smtClean="0">
                <a:solidFill>
                  <a:srgbClr val="FF0000"/>
                </a:solidFill>
              </a:rPr>
              <a:t>관리한다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-&gt; Vector&lt;&gt;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225359" y="1511519"/>
            <a:ext cx="691522" cy="51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7576006" y="1511519"/>
            <a:ext cx="244876" cy="338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71" idx="1"/>
          </p:cNvCxnSpPr>
          <p:nvPr/>
        </p:nvCxnSpPr>
        <p:spPr>
          <a:xfrm flipV="1">
            <a:off x="4139737" y="1402516"/>
            <a:ext cx="2301232" cy="483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7020788" y="328887"/>
            <a:ext cx="590200" cy="801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275009" y="312343"/>
            <a:ext cx="584675" cy="760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539644" y="517742"/>
            <a:ext cx="87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rgbClr val="FF0000"/>
                </a:solidFill>
              </a:rPr>
              <a:t>상호작용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8878" y="1777539"/>
            <a:ext cx="30166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논리적으로 </a:t>
            </a:r>
            <a:r>
              <a:rPr lang="en-US" altLang="ko-KR" sz="1050" dirty="0" smtClean="0">
                <a:solidFill>
                  <a:srgbClr val="FF0000"/>
                </a:solidFill>
              </a:rPr>
              <a:t>3</a:t>
            </a:r>
            <a:r>
              <a:rPr lang="ko-KR" altLang="en-US" sz="1050" dirty="0" smtClean="0">
                <a:solidFill>
                  <a:srgbClr val="FF0000"/>
                </a:solidFill>
              </a:rPr>
              <a:t>개 왜냐 클래스는 </a:t>
            </a:r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r>
              <a:rPr lang="ko-KR" altLang="en-US" sz="1050" dirty="0" smtClean="0">
                <a:solidFill>
                  <a:srgbClr val="FF0000"/>
                </a:solidFill>
              </a:rPr>
              <a:t>개지만 </a:t>
            </a:r>
            <a:r>
              <a:rPr lang="en-US" altLang="ko-KR" sz="1050" dirty="0" smtClean="0">
                <a:solidFill>
                  <a:srgbClr val="FF0000"/>
                </a:solidFill>
              </a:rPr>
              <a:t>3</a:t>
            </a:r>
            <a:r>
              <a:rPr lang="ko-KR" altLang="en-US" sz="1050" dirty="0" smtClean="0">
                <a:solidFill>
                  <a:srgbClr val="FF0000"/>
                </a:solidFill>
              </a:rPr>
              <a:t>명의 클라이언트 소켓을 관리하니까 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57797" y="3583715"/>
            <a:ext cx="158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DaelimAptThread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801287" y="3563480"/>
            <a:ext cx="1704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SKTelecomThread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744585" y="3570412"/>
            <a:ext cx="170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CustomerBankThread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848443" y="5118211"/>
            <a:ext cx="41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전달</a:t>
            </a:r>
            <a:endParaRPr lang="ko-KR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73326" y="5132763"/>
            <a:ext cx="65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객체주입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811981" y="5119592"/>
            <a:ext cx="41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전달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75519" y="5120973"/>
            <a:ext cx="41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전달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751029" y="5093543"/>
            <a:ext cx="65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객체주입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85010" y="5118211"/>
            <a:ext cx="65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객체주입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3233" y="6068098"/>
            <a:ext cx="1928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말하기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actionperformed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243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89615" y="1770611"/>
            <a:ext cx="1371600" cy="83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1142" y="989215"/>
            <a:ext cx="246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globalist -&gt;Vector o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771804" y="2061556"/>
            <a:ext cx="365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globalList.add</a:t>
            </a:r>
            <a:r>
              <a:rPr lang="en-US" altLang="ko-KR" sz="1400" dirty="0" smtClean="0"/>
              <a:t>(</a:t>
            </a:r>
            <a:r>
              <a:rPr lang="en-US" altLang="ko-KR" sz="1400" u="sng" dirty="0" smtClean="0">
                <a:solidFill>
                  <a:srgbClr val="0070C0"/>
                </a:solidFill>
              </a:rPr>
              <a:t>this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Thread-o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7774" y="292992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100#</a:t>
            </a:r>
            <a:r>
              <a:rPr lang="ko-KR" altLang="en-US" sz="1400" dirty="0" smtClean="0">
                <a:solidFill>
                  <a:srgbClr val="0070C0"/>
                </a:solidFill>
              </a:rPr>
              <a:t>진아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sbt.nickName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68436" y="3705965"/>
            <a:ext cx="1371600" cy="83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0036" y="3705965"/>
            <a:ext cx="1371600" cy="83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6451" y="3971868"/>
            <a:ext cx="129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100#</a:t>
            </a:r>
            <a:r>
              <a:rPr lang="ko-KR" altLang="en-US" sz="1400" dirty="0" smtClean="0">
                <a:solidFill>
                  <a:srgbClr val="0070C0"/>
                </a:solidFill>
              </a:rPr>
              <a:t>정훈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1636" y="606829"/>
            <a:ext cx="4214553" cy="4671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01635" y="1147156"/>
            <a:ext cx="4214553" cy="4131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01634" y="1147156"/>
            <a:ext cx="2136373" cy="4131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8007" y="1147156"/>
            <a:ext cx="2078181" cy="4131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8615" y="1496292"/>
            <a:ext cx="1336965" cy="3305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70C0"/>
                </a:solidFill>
              </a:rPr>
              <a:t>대화명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algn="ctr"/>
            <a:endParaRPr lang="en-US" altLang="ko-KR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 smtClean="0">
              <a:solidFill>
                <a:srgbClr val="0070C0"/>
              </a:solidFill>
            </a:endParaRPr>
          </a:p>
          <a:p>
            <a:pPr algn="ctr"/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545580" y="1593107"/>
            <a:ext cx="977438" cy="3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97833" y="1462302"/>
            <a:ext cx="25436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jtb_nickname</a:t>
            </a:r>
            <a:endParaRPr lang="en-US" altLang="ko-KR" sz="1100" dirty="0" smtClean="0"/>
          </a:p>
          <a:p>
            <a:r>
              <a:rPr lang="en-US" altLang="ko-KR" sz="1100" dirty="0" err="1" smtClean="0"/>
              <a:t>dtm_nickname</a:t>
            </a:r>
            <a:endParaRPr lang="en-US" altLang="ko-KR" sz="1100" dirty="0" smtClean="0"/>
          </a:p>
          <a:p>
            <a:r>
              <a:rPr lang="en-US" altLang="ko-KR" sz="1100" dirty="0" err="1" smtClean="0"/>
              <a:t>Jsp_nickname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This.send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 err="1" smtClean="0"/>
              <a:t>sbt.send</a:t>
            </a:r>
            <a:r>
              <a:rPr lang="en-US" altLang="ko-KR" sz="1100" dirty="0" smtClean="0"/>
              <a:t>() </a:t>
            </a:r>
            <a:r>
              <a:rPr lang="ko-KR" altLang="en-US" sz="1100" dirty="0" smtClean="0"/>
              <a:t>의 차이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673635" y="955844"/>
            <a:ext cx="1195293" cy="39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63040" y="1336151"/>
            <a:ext cx="3845331" cy="372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074" y="746145"/>
            <a:ext cx="114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jp_center</a:t>
            </a:r>
            <a:endParaRPr lang="en-US" altLang="ko-KR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94093" y="1593107"/>
            <a:ext cx="158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GridLayout</a:t>
            </a:r>
            <a:r>
              <a:rPr lang="en-US" altLang="ko-KR" sz="1400" dirty="0" smtClean="0"/>
              <a:t>(1,2)</a:t>
            </a:r>
          </a:p>
          <a:p>
            <a:r>
              <a:rPr lang="en-US" altLang="ko-KR" sz="1400" dirty="0" smtClean="0"/>
              <a:t>: 1:1</a:t>
            </a:r>
            <a:r>
              <a:rPr lang="ko-KR" altLang="en-US" sz="1400" dirty="0" smtClean="0"/>
              <a:t>비율로 나눔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326402" y="1074541"/>
            <a:ext cx="11427" cy="51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769820" y="1259009"/>
            <a:ext cx="0" cy="14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859084" y="1248941"/>
            <a:ext cx="0" cy="14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523018" y="2951018"/>
            <a:ext cx="448887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528551" y="3275215"/>
            <a:ext cx="448887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34084" y="3599412"/>
            <a:ext cx="448887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82971" y="3275217"/>
            <a:ext cx="448887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88504" y="3599414"/>
            <a:ext cx="448887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53006" y="3599412"/>
            <a:ext cx="448887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293629" y="2871095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1ea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93629" y="3212869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ea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293629" y="3554643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ea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988503" y="2949631"/>
            <a:ext cx="448887" cy="32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24430" y="2956408"/>
            <a:ext cx="448887" cy="32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436381" y="3273829"/>
            <a:ext cx="448887" cy="32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334684" y="4071776"/>
            <a:ext cx="268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빈 공간 즉 정훈 진아 스레드를 </a:t>
            </a:r>
            <a:r>
              <a:rPr lang="ko-KR" altLang="en-US" sz="1200" dirty="0" err="1" smtClean="0"/>
              <a:t>진완에게</a:t>
            </a:r>
            <a:r>
              <a:rPr lang="ko-KR" altLang="en-US" sz="1200" dirty="0" smtClean="0"/>
              <a:t> 제공 </a:t>
            </a:r>
            <a:r>
              <a:rPr lang="ko-KR" altLang="en-US" sz="1200" dirty="0" err="1" smtClean="0"/>
              <a:t>해줘야한다</a:t>
            </a:r>
            <a:r>
              <a:rPr lang="ko-KR" altLang="en-US" sz="1200" dirty="0" smtClean="0"/>
              <a:t> 누가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서버가 </a:t>
            </a:r>
            <a:r>
              <a:rPr lang="ko-KR" altLang="en-US" sz="1200" dirty="0" err="1" smtClean="0"/>
              <a:t>생성자에서</a:t>
            </a:r>
            <a:r>
              <a:rPr lang="ko-KR" altLang="en-US" sz="1200" dirty="0" smtClean="0"/>
              <a:t> 처리한다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426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754302" y="466663"/>
            <a:ext cx="1536275" cy="1743568"/>
            <a:chOff x="6511635" y="565265"/>
            <a:chExt cx="1812174" cy="2202770"/>
          </a:xfrm>
        </p:grpSpPr>
        <p:sp>
          <p:nvSpPr>
            <p:cNvPr id="13" name="직사각형 12"/>
            <p:cNvSpPr/>
            <p:nvPr/>
          </p:nvSpPr>
          <p:spPr>
            <a:xfrm>
              <a:off x="6511635" y="565265"/>
              <a:ext cx="1812174" cy="21696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635" y="939338"/>
              <a:ext cx="1812174" cy="1795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1635" y="1393768"/>
              <a:ext cx="1812174" cy="13411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6900" y="565265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대화명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76899" y="1012665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  A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11635" y="1875803"/>
              <a:ext cx="1812174" cy="8922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11635" y="2302625"/>
              <a:ext cx="1812174" cy="4654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76899" y="1467094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   B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76898" y="1935326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   C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98027" y="2404045"/>
            <a:ext cx="1325904" cy="1645815"/>
            <a:chOff x="2322023" y="3238956"/>
            <a:chExt cx="1812174" cy="2213883"/>
          </a:xfrm>
        </p:grpSpPr>
        <p:sp>
          <p:nvSpPr>
            <p:cNvPr id="23" name="직사각형 22"/>
            <p:cNvSpPr/>
            <p:nvPr/>
          </p:nvSpPr>
          <p:spPr>
            <a:xfrm>
              <a:off x="2322023" y="3250070"/>
              <a:ext cx="1812174" cy="21696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22023" y="3624143"/>
              <a:ext cx="1812174" cy="1795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22023" y="4231178"/>
              <a:ext cx="1812174" cy="11885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83143" y="3238956"/>
              <a:ext cx="102246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대화명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7287" y="3697470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  A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22023" y="4753390"/>
              <a:ext cx="1812174" cy="6994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87286" y="4293007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  B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06685" y="4928930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   C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91661" y="1116331"/>
            <a:ext cx="190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tm_nickName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63202" y="1500792"/>
            <a:ext cx="59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S.B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8586" y="1500792"/>
            <a:ext cx="59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C.B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11263" y="2027800"/>
            <a:ext cx="660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Main()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563202" y="2275455"/>
            <a:ext cx="660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run()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7250614" y="1906783"/>
            <a:ext cx="75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735086" y="2257350"/>
            <a:ext cx="10189" cy="9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88008" y="2398565"/>
            <a:ext cx="660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S.S -&gt;S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9645" y="1479821"/>
            <a:ext cx="59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S.B.T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7548256" y="2139488"/>
            <a:ext cx="77512" cy="7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90779" y="2274021"/>
            <a:ext cx="104337" cy="31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279814" y="1794935"/>
            <a:ext cx="104337" cy="31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073861" y="2139488"/>
            <a:ext cx="77512" cy="7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855808" y="1500792"/>
            <a:ext cx="59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C.B.T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6701394" y="2526491"/>
            <a:ext cx="104337" cy="31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712655" y="1772844"/>
            <a:ext cx="104337" cy="31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7955546" y="2684713"/>
            <a:ext cx="946406" cy="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316124" y="2817971"/>
            <a:ext cx="104337" cy="31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896229" y="1937561"/>
            <a:ext cx="660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run()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8679716" y="2719470"/>
            <a:ext cx="660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Read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7726745" y="2719470"/>
            <a:ext cx="660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Write</a:t>
            </a:r>
            <a:endParaRPr lang="ko-KR" altLang="en-US" sz="800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7450666" y="2585604"/>
            <a:ext cx="328513" cy="3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736539" y="4476491"/>
            <a:ext cx="1363763" cy="1657708"/>
            <a:chOff x="4134197" y="565265"/>
            <a:chExt cx="1812174" cy="2202769"/>
          </a:xfrm>
        </p:grpSpPr>
        <p:sp>
          <p:nvSpPr>
            <p:cNvPr id="7" name="직사각형 6"/>
            <p:cNvSpPr/>
            <p:nvPr/>
          </p:nvSpPr>
          <p:spPr>
            <a:xfrm>
              <a:off x="4134197" y="565265"/>
              <a:ext cx="1812174" cy="21696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4197" y="939338"/>
              <a:ext cx="1812174" cy="1795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34197" y="1393768"/>
              <a:ext cx="1812174" cy="13411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99462" y="565265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대화명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99461" y="1012665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  A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34197" y="1935325"/>
              <a:ext cx="1812174" cy="8327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95306" y="1467095"/>
              <a:ext cx="102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  B</a:t>
              </a:r>
              <a:endParaRPr lang="ko-KR" altLang="en-US" sz="14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134197" y="2360462"/>
              <a:ext cx="1812174" cy="3967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95306" y="1935324"/>
              <a:ext cx="102246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  C</a:t>
              </a:r>
              <a:endParaRPr lang="ko-KR" altLang="en-US" sz="14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2189" y="1167201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(3)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18047" y="3117345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96454" y="5161683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320245" y="1529334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320245" y="1148411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320245" y="767488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167734" y="2797064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208590" y="3184069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194049" y="3592429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084071" y="4748049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2103846" y="5174680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103846" y="5525379"/>
            <a:ext cx="45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514400" y="1964006"/>
            <a:ext cx="103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Vector&lt;&gt;</a:t>
            </a:r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3393956" y="762755"/>
            <a:ext cx="1032933" cy="27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256117" y="2700006"/>
            <a:ext cx="1032933" cy="27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55817" y="2989364"/>
            <a:ext cx="1032933" cy="27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256117" y="4523827"/>
            <a:ext cx="1032933" cy="27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255817" y="4813185"/>
            <a:ext cx="1032933" cy="27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255816" y="5097449"/>
            <a:ext cx="1032933" cy="27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972417" y="4025218"/>
            <a:ext cx="190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Broad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479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833</Words>
  <Application>Microsoft Office PowerPoint</Application>
  <PresentationFormat>와이드스크린</PresentationFormat>
  <Paragraphs>275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87</cp:revision>
  <dcterms:created xsi:type="dcterms:W3CDTF">2020-03-05T04:58:11Z</dcterms:created>
  <dcterms:modified xsi:type="dcterms:W3CDTF">2020-03-10T06:22:42Z</dcterms:modified>
</cp:coreProperties>
</file>