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5" r:id="rId5"/>
    <p:sldId id="264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0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Mining Public Mood for Stock Market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Gaurav</a:t>
            </a:r>
            <a:r>
              <a:rPr lang="en-US" dirty="0" smtClean="0"/>
              <a:t> </a:t>
            </a:r>
            <a:r>
              <a:rPr lang="en-US" dirty="0" err="1" smtClean="0"/>
              <a:t>Kharkwal</a:t>
            </a:r>
            <a:r>
              <a:rPr lang="en-US" dirty="0"/>
              <a:t> </a:t>
            </a:r>
            <a:r>
              <a:rPr lang="en-US" dirty="0" smtClean="0"/>
              <a:t>&amp; Brian McMahan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“good”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 good users that say smart things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good tweets that say smart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0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relevant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A user that says smart things is more likely to be influential</a:t>
            </a:r>
          </a:p>
          <a:p>
            <a:pPr lvl="1"/>
            <a:r>
              <a:rPr lang="en-US" dirty="0" smtClean="0"/>
              <a:t>Influence is gained by an effort to limit tweets to single topics (Cha, et al, 2010)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How to measure influence?</a:t>
            </a:r>
          </a:p>
          <a:p>
            <a:pPr lvl="1"/>
            <a:r>
              <a:rPr lang="en-US" dirty="0" smtClean="0"/>
              <a:t>User’s popularity (quantified as RT count)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1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relevant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Tweets are classified into classes that are weighed based on relevance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How to classify tweets</a:t>
            </a:r>
          </a:p>
          <a:p>
            <a:pPr lvl="1"/>
            <a:r>
              <a:rPr lang="en-US" dirty="0" smtClean="0"/>
              <a:t>Online LDA (Hoffman, </a:t>
            </a:r>
            <a:r>
              <a:rPr lang="en-US" dirty="0" err="1" smtClean="0"/>
              <a:t>Blie</a:t>
            </a:r>
            <a:r>
              <a:rPr lang="en-US" dirty="0" smtClean="0"/>
              <a:t> &amp; Bach, 2001)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8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1" y="2159964"/>
            <a:ext cx="7811177" cy="3406435"/>
          </a:xfrm>
        </p:spPr>
      </p:pic>
    </p:spTree>
    <p:extLst>
      <p:ext uri="{BB962C8B-B14F-4D97-AF65-F5344CB8AC3E}">
        <p14:creationId xmlns:p14="http://schemas.microsoft.com/office/powerpoint/2010/main" val="34884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Mining from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Twitter is a repository of mini-blogs or </a:t>
            </a:r>
            <a:r>
              <a:rPr lang="en-US" i="1" dirty="0" smtClean="0"/>
              <a:t>tweets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Thus, an easily available public resource of public opinion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Can it be mined? </a:t>
            </a:r>
          </a:p>
          <a:p>
            <a:pPr lvl="1"/>
            <a:r>
              <a:rPr lang="en-US" dirty="0" smtClean="0"/>
              <a:t>Yes</a:t>
            </a:r>
          </a:p>
          <a:p>
            <a:pPr lvl="1"/>
            <a:r>
              <a:rPr lang="en-US" dirty="0" smtClean="0"/>
              <a:t>E.g., O’Connor, et al (2010), Pak &amp; </a:t>
            </a:r>
            <a:r>
              <a:rPr lang="en-US" dirty="0" err="1" smtClean="0"/>
              <a:t>Paroubek</a:t>
            </a:r>
            <a:r>
              <a:rPr lang="en-US" dirty="0" smtClean="0"/>
              <a:t> (2010), Eisenstein, et al (2010), </a:t>
            </a:r>
            <a:r>
              <a:rPr lang="en-US" dirty="0" err="1" smtClean="0"/>
              <a:t>Agarwal</a:t>
            </a:r>
            <a:r>
              <a:rPr lang="en-US" dirty="0" smtClean="0"/>
              <a:t>, et al (2011)</a:t>
            </a:r>
          </a:p>
        </p:txBody>
      </p:sp>
    </p:spTree>
    <p:extLst>
      <p:ext uri="{BB962C8B-B14F-4D97-AF65-F5344CB8AC3E}">
        <p14:creationId xmlns:p14="http://schemas.microsoft.com/office/powerpoint/2010/main" val="387660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Stock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To make money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Why use sentiments?</a:t>
            </a:r>
          </a:p>
          <a:p>
            <a:pPr lvl="1"/>
            <a:r>
              <a:rPr lang="en-US" dirty="0" smtClean="0"/>
              <a:t>Emotions play a role in decision-making</a:t>
            </a:r>
          </a:p>
          <a:p>
            <a:pPr lvl="2"/>
            <a:r>
              <a:rPr lang="en-US" dirty="0" smtClean="0"/>
              <a:t>Dolan (2002), </a:t>
            </a:r>
            <a:r>
              <a:rPr lang="en-US" dirty="0" err="1" smtClean="0"/>
              <a:t>Damasio</a:t>
            </a:r>
            <a:r>
              <a:rPr lang="en-US" dirty="0" smtClean="0"/>
              <a:t> (1994), </a:t>
            </a:r>
            <a:r>
              <a:rPr lang="en-US" dirty="0" err="1" smtClean="0"/>
              <a:t>Kahneman</a:t>
            </a:r>
            <a:r>
              <a:rPr lang="en-US" dirty="0" smtClean="0"/>
              <a:t> &amp; </a:t>
            </a:r>
            <a:r>
              <a:rPr lang="en-US" dirty="0" err="1" smtClean="0"/>
              <a:t>Tversky</a:t>
            </a:r>
            <a:r>
              <a:rPr lang="en-US" dirty="0"/>
              <a:t> </a:t>
            </a:r>
            <a:r>
              <a:rPr lang="en-US" dirty="0" smtClean="0"/>
              <a:t>(1979)</a:t>
            </a:r>
          </a:p>
          <a:p>
            <a:pPr lvl="1"/>
            <a:r>
              <a:rPr lang="en-US" dirty="0" smtClean="0"/>
              <a:t>Critically, financial decisions are significantly driven by emotions</a:t>
            </a:r>
          </a:p>
          <a:p>
            <a:pPr lvl="2"/>
            <a:r>
              <a:rPr lang="en-US" dirty="0" err="1" smtClean="0"/>
              <a:t>Nofsinger</a:t>
            </a:r>
            <a:r>
              <a:rPr lang="en-US" dirty="0" smtClean="0"/>
              <a:t> (2005)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Bollen</a:t>
            </a:r>
            <a:r>
              <a:rPr lang="en-US" dirty="0" smtClean="0"/>
              <a:t>, Mao, &amp; </a:t>
            </a:r>
            <a:r>
              <a:rPr lang="en-US" dirty="0" err="1" smtClean="0"/>
              <a:t>Zeng</a:t>
            </a:r>
            <a:r>
              <a:rPr lang="en-US" dirty="0" smtClean="0"/>
              <a:t> (2010)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3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Mined sentiments from Twitter to predict the stock market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17378"/>
            <a:ext cx="6889750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0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 err="1" smtClean="0"/>
              <a:t>OpinionFinder</a:t>
            </a:r>
            <a:r>
              <a:rPr lang="en-US" dirty="0" smtClean="0"/>
              <a:t> (cite)</a:t>
            </a:r>
            <a:endParaRPr lang="en-US" dirty="0"/>
          </a:p>
          <a:p>
            <a:pPr lvl="1"/>
            <a:r>
              <a:rPr lang="en-US" dirty="0" smtClean="0"/>
              <a:t>Collection of positive and negative words</a:t>
            </a:r>
          </a:p>
          <a:p>
            <a:pPr lvl="1"/>
            <a:r>
              <a:rPr lang="en-US" dirty="0" smtClean="0"/>
              <a:t>Based on linguistic theory</a:t>
            </a:r>
            <a:endParaRPr lang="en-US" dirty="0"/>
          </a:p>
          <a:p>
            <a:pPr marL="57150" indent="0">
              <a:buNone/>
            </a:pPr>
            <a:endParaRPr lang="en-US" u="sng" dirty="0"/>
          </a:p>
          <a:p>
            <a:pPr marL="57150" indent="0">
              <a:buNone/>
            </a:pPr>
            <a:r>
              <a:rPr lang="en-US" dirty="0" smtClean="0"/>
              <a:t>Google-Profile of Mood States (GPOMS)</a:t>
            </a:r>
          </a:p>
          <a:p>
            <a:pPr marL="914400" lvl="1" indent="-457200"/>
            <a:r>
              <a:rPr lang="en-US" dirty="0" smtClean="0"/>
              <a:t>Profile of Mood States</a:t>
            </a:r>
          </a:p>
          <a:p>
            <a:pPr marL="914400" lvl="1" indent="-457200"/>
            <a:r>
              <a:rPr lang="en-US" dirty="0" smtClean="0"/>
              <a:t>Google 1T Web Corpus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0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73" y="1524000"/>
            <a:ext cx="427425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4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Causality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2133600"/>
            <a:ext cx="78962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3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Model-testing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768600"/>
            <a:ext cx="85598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5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Not all tweets are created equal!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2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278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Mining Public Mood for Stock Market Prediction</vt:lpstr>
      <vt:lpstr>Sentiment Mining from Twitter</vt:lpstr>
      <vt:lpstr>Predicting the Stock Market</vt:lpstr>
      <vt:lpstr>Bollen, Mao, &amp; Zeng (2010)</vt:lpstr>
      <vt:lpstr>Sentiment Analysis</vt:lpstr>
      <vt:lpstr>Validation</vt:lpstr>
      <vt:lpstr>Results: Causality</vt:lpstr>
      <vt:lpstr>Results: Model-testing</vt:lpstr>
      <vt:lpstr>But…</vt:lpstr>
      <vt:lpstr>Choosing “good” tweets</vt:lpstr>
      <vt:lpstr>Finding relevant users</vt:lpstr>
      <vt:lpstr>Finding relevant tweets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Public Mood for Stock Market Prediction</dc:title>
  <dc:creator>Gaurav</dc:creator>
  <cp:lastModifiedBy>Gaurav Kharkwal</cp:lastModifiedBy>
  <cp:revision>65</cp:revision>
  <dcterms:created xsi:type="dcterms:W3CDTF">2006-08-16T00:00:00Z</dcterms:created>
  <dcterms:modified xsi:type="dcterms:W3CDTF">2012-04-20T22:28:34Z</dcterms:modified>
</cp:coreProperties>
</file>