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AA2F4-1B33-4D16-B163-6B73161AE83E}" v="229" dt="2023-05-18T20:47:20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4" autoAdjust="0"/>
    <p:restoredTop sz="94694"/>
  </p:normalViewPr>
  <p:slideViewPr>
    <p:cSldViewPr snapToGrid="0">
      <p:cViewPr varScale="1">
        <p:scale>
          <a:sx n="76" d="100"/>
          <a:sy n="76" d="100"/>
        </p:scale>
        <p:origin x="1116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le St-Onge" userId="e0c83908-6ef7-47b1-919a-8181cb1310c4" providerId="ADAL" clId="{185AA2F4-1B33-4D16-B163-6B73161AE83E}"/>
    <pc:docChg chg="undo redo custSel addSld delSld modSld sldOrd">
      <pc:chgData name="Samuelle St-Onge" userId="e0c83908-6ef7-47b1-919a-8181cb1310c4" providerId="ADAL" clId="{185AA2F4-1B33-4D16-B163-6B73161AE83E}" dt="2023-06-02T00:33:48.347" v="12084" actId="167"/>
      <pc:docMkLst>
        <pc:docMk/>
      </pc:docMkLst>
      <pc:sldChg chg="modSp mod">
        <pc:chgData name="Samuelle St-Onge" userId="e0c83908-6ef7-47b1-919a-8181cb1310c4" providerId="ADAL" clId="{185AA2F4-1B33-4D16-B163-6B73161AE83E}" dt="2023-05-18T20:52:22.202" v="12083" actId="20577"/>
        <pc:sldMkLst>
          <pc:docMk/>
          <pc:sldMk cId="0" sldId="256"/>
        </pc:sldMkLst>
        <pc:spChg chg="mod">
          <ac:chgData name="Samuelle St-Onge" userId="e0c83908-6ef7-47b1-919a-8181cb1310c4" providerId="ADAL" clId="{185AA2F4-1B33-4D16-B163-6B73161AE83E}" dt="2023-05-18T20:52:22.202" v="12083" actId="20577"/>
          <ac:spMkLst>
            <pc:docMk/>
            <pc:sldMk cId="0" sldId="256"/>
            <ac:spMk id="59" creationId="{00000000-0000-0000-0000-000000000000}"/>
          </ac:spMkLst>
        </pc:spChg>
      </pc:sldChg>
      <pc:sldChg chg="addSp delSp modSp mod">
        <pc:chgData name="Samuelle St-Onge" userId="e0c83908-6ef7-47b1-919a-8181cb1310c4" providerId="ADAL" clId="{185AA2F4-1B33-4D16-B163-6B73161AE83E}" dt="2023-05-18T20:32:48.118" v="11134" actId="1076"/>
        <pc:sldMkLst>
          <pc:docMk/>
          <pc:sldMk cId="0" sldId="257"/>
        </pc:sldMkLst>
        <pc:spChg chg="add del mod">
          <ac:chgData name="Samuelle St-Onge" userId="e0c83908-6ef7-47b1-919a-8181cb1310c4" providerId="ADAL" clId="{185AA2F4-1B33-4D16-B163-6B73161AE83E}" dt="2023-05-18T19:55:11.985" v="10759" actId="478"/>
          <ac:spMkLst>
            <pc:docMk/>
            <pc:sldMk cId="0" sldId="257"/>
            <ac:spMk id="6" creationId="{9760726B-725A-2388-48DE-7F1712848587}"/>
          </ac:spMkLst>
        </pc:spChg>
        <pc:spChg chg="add del mod">
          <ac:chgData name="Samuelle St-Onge" userId="e0c83908-6ef7-47b1-919a-8181cb1310c4" providerId="ADAL" clId="{185AA2F4-1B33-4D16-B163-6B73161AE83E}" dt="2023-05-18T19:56:53.846" v="10765" actId="478"/>
          <ac:spMkLst>
            <pc:docMk/>
            <pc:sldMk cId="0" sldId="257"/>
            <ac:spMk id="8" creationId="{DFA2EC71-9871-5A0D-FEC3-7B6560D30F2F}"/>
          </ac:spMkLst>
        </pc:spChg>
        <pc:spChg chg="add del mod">
          <ac:chgData name="Samuelle St-Onge" userId="e0c83908-6ef7-47b1-919a-8181cb1310c4" providerId="ADAL" clId="{185AA2F4-1B33-4D16-B163-6B73161AE83E}" dt="2023-05-18T20:02:02.883" v="10768" actId="478"/>
          <ac:spMkLst>
            <pc:docMk/>
            <pc:sldMk cId="0" sldId="257"/>
            <ac:spMk id="11" creationId="{DA88B40D-1354-E4AA-4D59-67FBCCD1675D}"/>
          </ac:spMkLst>
        </pc:spChg>
        <pc:spChg chg="add del mod">
          <ac:chgData name="Samuelle St-Onge" userId="e0c83908-6ef7-47b1-919a-8181cb1310c4" providerId="ADAL" clId="{185AA2F4-1B33-4D16-B163-6B73161AE83E}" dt="2023-05-18T20:02:52.067" v="10772" actId="478"/>
          <ac:spMkLst>
            <pc:docMk/>
            <pc:sldMk cId="0" sldId="257"/>
            <ac:spMk id="14" creationId="{776D858C-D25B-1A51-B27A-8EDA9DC91485}"/>
          </ac:spMkLst>
        </pc:spChg>
        <pc:spChg chg="add del">
          <ac:chgData name="Samuelle St-Onge" userId="e0c83908-6ef7-47b1-919a-8181cb1310c4" providerId="ADAL" clId="{185AA2F4-1B33-4D16-B163-6B73161AE83E}" dt="2023-05-18T20:16:12.091" v="10800" actId="22"/>
          <ac:spMkLst>
            <pc:docMk/>
            <pc:sldMk cId="0" sldId="257"/>
            <ac:spMk id="18" creationId="{556710C6-DE0E-473F-01FC-5912815521FC}"/>
          </ac:spMkLst>
        </pc:spChg>
        <pc:spChg chg="add mod">
          <ac:chgData name="Samuelle St-Onge" userId="e0c83908-6ef7-47b1-919a-8181cb1310c4" providerId="ADAL" clId="{185AA2F4-1B33-4D16-B163-6B73161AE83E}" dt="2023-05-18T20:17:08.706" v="10834" actId="20577"/>
          <ac:spMkLst>
            <pc:docMk/>
            <pc:sldMk cId="0" sldId="257"/>
            <ac:spMk id="19" creationId="{58D2FC4D-2786-9D54-BC6A-9DE51ABBDCB4}"/>
          </ac:spMkLst>
        </pc:spChg>
        <pc:spChg chg="mod">
          <ac:chgData name="Samuelle St-Onge" userId="e0c83908-6ef7-47b1-919a-8181cb1310c4" providerId="ADAL" clId="{185AA2F4-1B33-4D16-B163-6B73161AE83E}" dt="2023-05-18T20:32:25.566" v="11133" actId="20577"/>
          <ac:spMkLst>
            <pc:docMk/>
            <pc:sldMk cId="0" sldId="257"/>
            <ac:spMk id="69" creationId="{00000000-0000-0000-0000-000000000000}"/>
          </ac:spMkLst>
        </pc:spChg>
        <pc:picChg chg="add del mod">
          <ac:chgData name="Samuelle St-Onge" userId="e0c83908-6ef7-47b1-919a-8181cb1310c4" providerId="ADAL" clId="{185AA2F4-1B33-4D16-B163-6B73161AE83E}" dt="2023-05-18T15:36:06.650" v="3180" actId="478"/>
          <ac:picMkLst>
            <pc:docMk/>
            <pc:sldMk cId="0" sldId="257"/>
            <ac:picMk id="3" creationId="{E1B513BC-15C0-4365-32A6-BFCF18F1E8DD}"/>
          </ac:picMkLst>
        </pc:picChg>
        <pc:picChg chg="add del mod">
          <ac:chgData name="Samuelle St-Onge" userId="e0c83908-6ef7-47b1-919a-8181cb1310c4" providerId="ADAL" clId="{185AA2F4-1B33-4D16-B163-6B73161AE83E}" dt="2023-05-18T15:37:10.346" v="3186" actId="478"/>
          <ac:picMkLst>
            <pc:docMk/>
            <pc:sldMk cId="0" sldId="257"/>
            <ac:picMk id="5" creationId="{0A3D3BDB-A48A-6CC5-0C37-FE99B351BDF2}"/>
          </ac:picMkLst>
        </pc:picChg>
        <pc:picChg chg="add del mod">
          <ac:chgData name="Samuelle St-Onge" userId="e0c83908-6ef7-47b1-919a-8181cb1310c4" providerId="ADAL" clId="{185AA2F4-1B33-4D16-B163-6B73161AE83E}" dt="2023-05-18T20:02:02.883" v="10768" actId="478"/>
          <ac:picMkLst>
            <pc:docMk/>
            <pc:sldMk cId="0" sldId="257"/>
            <ac:picMk id="10" creationId="{F09A4AD2-31D0-6599-6F2E-27784B1B5C66}"/>
          </ac:picMkLst>
        </pc:picChg>
        <pc:picChg chg="add del mod">
          <ac:chgData name="Samuelle St-Onge" userId="e0c83908-6ef7-47b1-919a-8181cb1310c4" providerId="ADAL" clId="{185AA2F4-1B33-4D16-B163-6B73161AE83E}" dt="2023-05-18T20:02:52.067" v="10772" actId="478"/>
          <ac:picMkLst>
            <pc:docMk/>
            <pc:sldMk cId="0" sldId="257"/>
            <ac:picMk id="13" creationId="{A672F5FF-F3A2-D913-A434-99CF849C6B15}"/>
          </ac:picMkLst>
        </pc:picChg>
        <pc:picChg chg="add del mod">
          <ac:chgData name="Samuelle St-Onge" userId="e0c83908-6ef7-47b1-919a-8181cb1310c4" providerId="ADAL" clId="{185AA2F4-1B33-4D16-B163-6B73161AE83E}" dt="2023-05-18T20:07:18.221" v="10774" actId="478"/>
          <ac:picMkLst>
            <pc:docMk/>
            <pc:sldMk cId="0" sldId="257"/>
            <ac:picMk id="16" creationId="{64963783-5798-E35A-16CA-CC5BA3EC9AF0}"/>
          </ac:picMkLst>
        </pc:picChg>
        <pc:picChg chg="add del mod">
          <ac:chgData name="Samuelle St-Onge" userId="e0c83908-6ef7-47b1-919a-8181cb1310c4" providerId="ADAL" clId="{185AA2F4-1B33-4D16-B163-6B73161AE83E}" dt="2023-05-18T15:55:11.920" v="3668" actId="478"/>
          <ac:picMkLst>
            <pc:docMk/>
            <pc:sldMk cId="0" sldId="257"/>
            <ac:picMk id="1026" creationId="{13454FC7-20C6-7BF6-BE18-216B2A6EC3B0}"/>
          </ac:picMkLst>
        </pc:picChg>
        <pc:picChg chg="add del mod">
          <ac:chgData name="Samuelle St-Onge" userId="e0c83908-6ef7-47b1-919a-8181cb1310c4" providerId="ADAL" clId="{185AA2F4-1B33-4D16-B163-6B73161AE83E}" dt="2023-05-18T19:56:55.029" v="10766" actId="478"/>
          <ac:picMkLst>
            <pc:docMk/>
            <pc:sldMk cId="0" sldId="257"/>
            <ac:picMk id="1028" creationId="{601B5C32-2AE7-ACA9-F6E4-A6BC43436DBD}"/>
          </ac:picMkLst>
        </pc:picChg>
        <pc:picChg chg="add mod">
          <ac:chgData name="Samuelle St-Onge" userId="e0c83908-6ef7-47b1-919a-8181cb1310c4" providerId="ADAL" clId="{185AA2F4-1B33-4D16-B163-6B73161AE83E}" dt="2023-05-18T20:32:48.118" v="11134" actId="1076"/>
          <ac:picMkLst>
            <pc:docMk/>
            <pc:sldMk cId="0" sldId="257"/>
            <ac:picMk id="1030" creationId="{B8ABDB31-8935-9234-7F92-6E17FCE5323A}"/>
          </ac:picMkLst>
        </pc:picChg>
      </pc:sldChg>
      <pc:sldChg chg="addSp delSp modSp mod">
        <pc:chgData name="Samuelle St-Onge" userId="e0c83908-6ef7-47b1-919a-8181cb1310c4" providerId="ADAL" clId="{185AA2F4-1B33-4D16-B163-6B73161AE83E}" dt="2023-05-18T20:24:55.626" v="11094" actId="14100"/>
        <pc:sldMkLst>
          <pc:docMk/>
          <pc:sldMk cId="0" sldId="258"/>
        </pc:sldMkLst>
        <pc:spChg chg="add del">
          <ac:chgData name="Samuelle St-Onge" userId="e0c83908-6ef7-47b1-919a-8181cb1310c4" providerId="ADAL" clId="{185AA2F4-1B33-4D16-B163-6B73161AE83E}" dt="2023-05-18T16:51:57.935" v="5818"/>
          <ac:spMkLst>
            <pc:docMk/>
            <pc:sldMk cId="0" sldId="258"/>
            <ac:spMk id="2" creationId="{125A5C39-7AB3-77C3-6A20-9BF69D515684}"/>
          </ac:spMkLst>
        </pc:spChg>
        <pc:spChg chg="mod">
          <ac:chgData name="Samuelle St-Onge" userId="e0c83908-6ef7-47b1-919a-8181cb1310c4" providerId="ADAL" clId="{185AA2F4-1B33-4D16-B163-6B73161AE83E}" dt="2023-05-18T16:50:39.546" v="5681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Samuelle St-Onge" userId="e0c83908-6ef7-47b1-919a-8181cb1310c4" providerId="ADAL" clId="{185AA2F4-1B33-4D16-B163-6B73161AE83E}" dt="2023-05-18T20:24:55.626" v="11094" actId="14100"/>
          <ac:spMkLst>
            <pc:docMk/>
            <pc:sldMk cId="0" sldId="258"/>
            <ac:spMk id="75" creationId="{00000000-0000-0000-0000-000000000000}"/>
          </ac:spMkLst>
        </pc:spChg>
        <pc:picChg chg="add mod">
          <ac:chgData name="Samuelle St-Onge" userId="e0c83908-6ef7-47b1-919a-8181cb1310c4" providerId="ADAL" clId="{185AA2F4-1B33-4D16-B163-6B73161AE83E}" dt="2023-05-18T19:11:41.204" v="9919" actId="1076"/>
          <ac:picMkLst>
            <pc:docMk/>
            <pc:sldMk cId="0" sldId="258"/>
            <ac:picMk id="2051" creationId="{B6312F61-5B31-0B0F-9F76-7B56B54872F9}"/>
          </ac:picMkLst>
        </pc:picChg>
      </pc:sldChg>
      <pc:sldChg chg="addSp delSp modSp add del mod modNotesTx">
        <pc:chgData name="Samuelle St-Onge" userId="e0c83908-6ef7-47b1-919a-8181cb1310c4" providerId="ADAL" clId="{185AA2F4-1B33-4D16-B163-6B73161AE83E}" dt="2023-05-18T20:50:12.542" v="12060" actId="20577"/>
        <pc:sldMkLst>
          <pc:docMk/>
          <pc:sldMk cId="0" sldId="259"/>
        </pc:sldMkLst>
        <pc:spChg chg="add del mod">
          <ac:chgData name="Samuelle St-Onge" userId="e0c83908-6ef7-47b1-919a-8181cb1310c4" providerId="ADAL" clId="{185AA2F4-1B33-4D16-B163-6B73161AE83E}" dt="2023-05-18T16:54:45.412" v="5861" actId="478"/>
          <ac:spMkLst>
            <pc:docMk/>
            <pc:sldMk cId="0" sldId="259"/>
            <ac:spMk id="3" creationId="{632AF95C-2FF8-47A1-395C-23A9E6924547}"/>
          </ac:spMkLst>
        </pc:spChg>
        <pc:spChg chg="add del mod">
          <ac:chgData name="Samuelle St-Onge" userId="e0c83908-6ef7-47b1-919a-8181cb1310c4" providerId="ADAL" clId="{185AA2F4-1B33-4D16-B163-6B73161AE83E}" dt="2023-05-18T16:54:41.903" v="5857" actId="478"/>
          <ac:spMkLst>
            <pc:docMk/>
            <pc:sldMk cId="0" sldId="259"/>
            <ac:spMk id="4" creationId="{02F3C5CE-7B23-D345-B998-7D3F4DCFA039}"/>
          </ac:spMkLst>
        </pc:spChg>
        <pc:spChg chg="add del mod">
          <ac:chgData name="Samuelle St-Onge" userId="e0c83908-6ef7-47b1-919a-8181cb1310c4" providerId="ADAL" clId="{185AA2F4-1B33-4D16-B163-6B73161AE83E}" dt="2023-05-18T16:54:44.378" v="5860" actId="478"/>
          <ac:spMkLst>
            <pc:docMk/>
            <pc:sldMk cId="0" sldId="259"/>
            <ac:spMk id="6" creationId="{B5184A44-7910-ED9E-B41E-1AD7BDFBD4B1}"/>
          </ac:spMkLst>
        </pc:spChg>
        <pc:spChg chg="add del mod">
          <ac:chgData name="Samuelle St-Onge" userId="e0c83908-6ef7-47b1-919a-8181cb1310c4" providerId="ADAL" clId="{185AA2F4-1B33-4D16-B163-6B73161AE83E}" dt="2023-05-18T16:54:43.407" v="5859" actId="478"/>
          <ac:spMkLst>
            <pc:docMk/>
            <pc:sldMk cId="0" sldId="259"/>
            <ac:spMk id="7" creationId="{21F3FD83-A7A3-709F-0EC5-B387C2F53667}"/>
          </ac:spMkLst>
        </pc:spChg>
        <pc:spChg chg="add del mod">
          <ac:chgData name="Samuelle St-Onge" userId="e0c83908-6ef7-47b1-919a-8181cb1310c4" providerId="ADAL" clId="{185AA2F4-1B33-4D16-B163-6B73161AE83E}" dt="2023-05-18T16:54:42.843" v="5858" actId="478"/>
          <ac:spMkLst>
            <pc:docMk/>
            <pc:sldMk cId="0" sldId="259"/>
            <ac:spMk id="9" creationId="{832545B3-DD7B-E245-33CC-785E0607BFB0}"/>
          </ac:spMkLst>
        </pc:spChg>
        <pc:spChg chg="add mod">
          <ac:chgData name="Samuelle St-Onge" userId="e0c83908-6ef7-47b1-919a-8181cb1310c4" providerId="ADAL" clId="{185AA2F4-1B33-4D16-B163-6B73161AE83E}" dt="2023-05-18T20:49:00.248" v="11944" actId="20577"/>
          <ac:spMkLst>
            <pc:docMk/>
            <pc:sldMk cId="0" sldId="259"/>
            <ac:spMk id="10" creationId="{27978874-A61D-6D7C-2B41-6CB6EB60289F}"/>
          </ac:spMkLst>
        </pc:spChg>
        <pc:spChg chg="add del mod">
          <ac:chgData name="Samuelle St-Onge" userId="e0c83908-6ef7-47b1-919a-8181cb1310c4" providerId="ADAL" clId="{185AA2F4-1B33-4D16-B163-6B73161AE83E}" dt="2023-05-18T20:43:55.941" v="11595"/>
          <ac:spMkLst>
            <pc:docMk/>
            <pc:sldMk cId="0" sldId="259"/>
            <ac:spMk id="23" creationId="{FC64F6FA-5BC9-E5FE-85CC-AC98880EECE9}"/>
          </ac:spMkLst>
        </pc:spChg>
        <pc:spChg chg="add del mod">
          <ac:chgData name="Samuelle St-Onge" userId="e0c83908-6ef7-47b1-919a-8181cb1310c4" providerId="ADAL" clId="{185AA2F4-1B33-4D16-B163-6B73161AE83E}" dt="2023-05-18T20:45:04.977" v="11660" actId="478"/>
          <ac:spMkLst>
            <pc:docMk/>
            <pc:sldMk cId="0" sldId="259"/>
            <ac:spMk id="24" creationId="{959D8C98-ACF0-110C-9A41-89C0EC10EA84}"/>
          </ac:spMkLst>
        </pc:spChg>
        <pc:spChg chg="add del mod">
          <ac:chgData name="Samuelle St-Onge" userId="e0c83908-6ef7-47b1-919a-8181cb1310c4" providerId="ADAL" clId="{185AA2F4-1B33-4D16-B163-6B73161AE83E}" dt="2023-05-18T20:45:13.593" v="11665" actId="22"/>
          <ac:spMkLst>
            <pc:docMk/>
            <pc:sldMk cId="0" sldId="259"/>
            <ac:spMk id="26" creationId="{6D71BA91-859B-9993-C2F6-0F83B43A7146}"/>
          </ac:spMkLst>
        </pc:spChg>
        <pc:spChg chg="add mod">
          <ac:chgData name="Samuelle St-Onge" userId="e0c83908-6ef7-47b1-919a-8181cb1310c4" providerId="ADAL" clId="{185AA2F4-1B33-4D16-B163-6B73161AE83E}" dt="2023-05-18T20:47:53.843" v="11799" actId="1076"/>
          <ac:spMkLst>
            <pc:docMk/>
            <pc:sldMk cId="0" sldId="259"/>
            <ac:spMk id="27" creationId="{BE3D33AA-A19D-F73D-5BE9-4EBC59661442}"/>
          </ac:spMkLst>
        </pc:spChg>
        <pc:spChg chg="add mod">
          <ac:chgData name="Samuelle St-Onge" userId="e0c83908-6ef7-47b1-919a-8181cb1310c4" providerId="ADAL" clId="{185AA2F4-1B33-4D16-B163-6B73161AE83E}" dt="2023-05-18T20:50:12.542" v="12060" actId="20577"/>
          <ac:spMkLst>
            <pc:docMk/>
            <pc:sldMk cId="0" sldId="259"/>
            <ac:spMk id="28" creationId="{46DDF90A-51A2-7410-8BEC-19F56CCA6216}"/>
          </ac:spMkLst>
        </pc:spChg>
        <pc:spChg chg="mod">
          <ac:chgData name="Samuelle St-Onge" userId="e0c83908-6ef7-47b1-919a-8181cb1310c4" providerId="ADAL" clId="{185AA2F4-1B33-4D16-B163-6B73161AE83E}" dt="2023-05-18T17:11:57.063" v="6471" actId="20577"/>
          <ac:spMkLst>
            <pc:docMk/>
            <pc:sldMk cId="0" sldId="259"/>
            <ac:spMk id="80" creationId="{00000000-0000-0000-0000-000000000000}"/>
          </ac:spMkLst>
        </pc:spChg>
        <pc:spChg chg="del mod">
          <ac:chgData name="Samuelle St-Onge" userId="e0c83908-6ef7-47b1-919a-8181cb1310c4" providerId="ADAL" clId="{185AA2F4-1B33-4D16-B163-6B73161AE83E}" dt="2023-05-18T16:54:40.227" v="5856" actId="478"/>
          <ac:spMkLst>
            <pc:docMk/>
            <pc:sldMk cId="0" sldId="259"/>
            <ac:spMk id="81" creationId="{00000000-0000-0000-0000-000000000000}"/>
          </ac:spMkLst>
        </pc:spChg>
        <pc:picChg chg="add del mod">
          <ac:chgData name="Samuelle St-Onge" userId="e0c83908-6ef7-47b1-919a-8181cb1310c4" providerId="ADAL" clId="{185AA2F4-1B33-4D16-B163-6B73161AE83E}" dt="2023-05-18T17:06:24.524" v="6279" actId="478"/>
          <ac:picMkLst>
            <pc:docMk/>
            <pc:sldMk cId="0" sldId="259"/>
            <ac:picMk id="12" creationId="{8D174B51-F17D-105E-10BB-81520A1FF464}"/>
          </ac:picMkLst>
        </pc:picChg>
        <pc:picChg chg="add mod">
          <ac:chgData name="Samuelle St-Onge" userId="e0c83908-6ef7-47b1-919a-8181cb1310c4" providerId="ADAL" clId="{185AA2F4-1B33-4D16-B163-6B73161AE83E}" dt="2023-05-18T20:46:56.257" v="11786" actId="1076"/>
          <ac:picMkLst>
            <pc:docMk/>
            <pc:sldMk cId="0" sldId="259"/>
            <ac:picMk id="14" creationId="{CDCA9653-A4F2-7ACE-1634-295C2BAD5711}"/>
          </ac:picMkLst>
        </pc:picChg>
        <pc:picChg chg="add del mod">
          <ac:chgData name="Samuelle St-Onge" userId="e0c83908-6ef7-47b1-919a-8181cb1310c4" providerId="ADAL" clId="{185AA2F4-1B33-4D16-B163-6B73161AE83E}" dt="2023-05-18T17:10:17.248" v="6395" actId="478"/>
          <ac:picMkLst>
            <pc:docMk/>
            <pc:sldMk cId="0" sldId="259"/>
            <ac:picMk id="16" creationId="{7E37FB2E-0EF4-36B4-313F-142DC94C6368}"/>
          </ac:picMkLst>
        </pc:picChg>
        <pc:picChg chg="add del mod">
          <ac:chgData name="Samuelle St-Onge" userId="e0c83908-6ef7-47b1-919a-8181cb1310c4" providerId="ADAL" clId="{185AA2F4-1B33-4D16-B163-6B73161AE83E}" dt="2023-05-18T17:10:17.701" v="6396" actId="478"/>
          <ac:picMkLst>
            <pc:docMk/>
            <pc:sldMk cId="0" sldId="259"/>
            <ac:picMk id="18" creationId="{3A88A9CF-03C6-A9BA-2271-B669C61E7A30}"/>
          </ac:picMkLst>
        </pc:picChg>
        <pc:picChg chg="add del mod">
          <ac:chgData name="Samuelle St-Onge" userId="e0c83908-6ef7-47b1-919a-8181cb1310c4" providerId="ADAL" clId="{185AA2F4-1B33-4D16-B163-6B73161AE83E}" dt="2023-05-18T17:10:16.576" v="6394" actId="478"/>
          <ac:picMkLst>
            <pc:docMk/>
            <pc:sldMk cId="0" sldId="259"/>
            <ac:picMk id="20" creationId="{48A2B76B-635F-EAB0-0FDB-6CB57316F6F5}"/>
          </ac:picMkLst>
        </pc:picChg>
        <pc:picChg chg="add mod">
          <ac:chgData name="Samuelle St-Onge" userId="e0c83908-6ef7-47b1-919a-8181cb1310c4" providerId="ADAL" clId="{185AA2F4-1B33-4D16-B163-6B73161AE83E}" dt="2023-05-18T20:46:59.811" v="11787" actId="1076"/>
          <ac:picMkLst>
            <pc:docMk/>
            <pc:sldMk cId="0" sldId="259"/>
            <ac:picMk id="22" creationId="{911CC813-2CF7-4314-9942-C35F575D697F}"/>
          </ac:picMkLst>
        </pc:picChg>
        <pc:picChg chg="add mod">
          <ac:chgData name="Samuelle St-Onge" userId="e0c83908-6ef7-47b1-919a-8181cb1310c4" providerId="ADAL" clId="{185AA2F4-1B33-4D16-B163-6B73161AE83E}" dt="2023-05-18T20:47:56.382" v="11800" actId="1076"/>
          <ac:picMkLst>
            <pc:docMk/>
            <pc:sldMk cId="0" sldId="259"/>
            <ac:picMk id="30" creationId="{76370BF8-54D7-79E4-02E6-ADF1B8A02651}"/>
          </ac:picMkLst>
        </pc:picChg>
      </pc:sldChg>
      <pc:sldChg chg="addSp delSp modSp mod">
        <pc:chgData name="Samuelle St-Onge" userId="e0c83908-6ef7-47b1-919a-8181cb1310c4" providerId="ADAL" clId="{185AA2F4-1B33-4D16-B163-6B73161AE83E}" dt="2023-05-18T20:51:08.248" v="12063" actId="20577"/>
        <pc:sldMkLst>
          <pc:docMk/>
          <pc:sldMk cId="0" sldId="260"/>
        </pc:sldMkLst>
        <pc:spChg chg="add del mod">
          <ac:chgData name="Samuelle St-Onge" userId="e0c83908-6ef7-47b1-919a-8181cb1310c4" providerId="ADAL" clId="{185AA2F4-1B33-4D16-B163-6B73161AE83E}" dt="2023-05-18T18:10:49.688" v="7914" actId="478"/>
          <ac:spMkLst>
            <pc:docMk/>
            <pc:sldMk cId="0" sldId="260"/>
            <ac:spMk id="2" creationId="{685800DE-EE9D-05E2-88F0-45BD141EE003}"/>
          </ac:spMkLst>
        </pc:spChg>
        <pc:spChg chg="add del mod">
          <ac:chgData name="Samuelle St-Onge" userId="e0c83908-6ef7-47b1-919a-8181cb1310c4" providerId="ADAL" clId="{185AA2F4-1B33-4D16-B163-6B73161AE83E}" dt="2023-05-18T18:10:23.560" v="7902" actId="478"/>
          <ac:spMkLst>
            <pc:docMk/>
            <pc:sldMk cId="0" sldId="260"/>
            <ac:spMk id="3" creationId="{70ABCB4B-19B9-F461-67C3-C5227297FF30}"/>
          </ac:spMkLst>
        </pc:spChg>
        <pc:spChg chg="add del mod">
          <ac:chgData name="Samuelle St-Onge" userId="e0c83908-6ef7-47b1-919a-8181cb1310c4" providerId="ADAL" clId="{185AA2F4-1B33-4D16-B163-6B73161AE83E}" dt="2023-05-18T18:10:22.753" v="7901" actId="478"/>
          <ac:spMkLst>
            <pc:docMk/>
            <pc:sldMk cId="0" sldId="260"/>
            <ac:spMk id="5" creationId="{04AD6072-89BD-DCCE-942F-46978AC8BE03}"/>
          </ac:spMkLst>
        </pc:spChg>
        <pc:spChg chg="add del mod">
          <ac:chgData name="Samuelle St-Onge" userId="e0c83908-6ef7-47b1-919a-8181cb1310c4" providerId="ADAL" clId="{185AA2F4-1B33-4D16-B163-6B73161AE83E}" dt="2023-05-18T18:11:07.145" v="7915" actId="478"/>
          <ac:spMkLst>
            <pc:docMk/>
            <pc:sldMk cId="0" sldId="260"/>
            <ac:spMk id="7" creationId="{FC8FCDEC-6016-826D-B93D-9C5C400D0CC3}"/>
          </ac:spMkLst>
        </pc:spChg>
        <pc:spChg chg="add mod">
          <ac:chgData name="Samuelle St-Onge" userId="e0c83908-6ef7-47b1-919a-8181cb1310c4" providerId="ADAL" clId="{185AA2F4-1B33-4D16-B163-6B73161AE83E}" dt="2023-05-18T18:35:47.676" v="8634" actId="20577"/>
          <ac:spMkLst>
            <pc:docMk/>
            <pc:sldMk cId="0" sldId="260"/>
            <ac:spMk id="8" creationId="{66F23B46-8F7F-6EEC-058B-CE45056AA0E4}"/>
          </ac:spMkLst>
        </pc:spChg>
        <pc:spChg chg="add del mod">
          <ac:chgData name="Samuelle St-Onge" userId="e0c83908-6ef7-47b1-919a-8181cb1310c4" providerId="ADAL" clId="{185AA2F4-1B33-4D16-B163-6B73161AE83E}" dt="2023-05-18T18:24:46.012" v="8529" actId="22"/>
          <ac:spMkLst>
            <pc:docMk/>
            <pc:sldMk cId="0" sldId="260"/>
            <ac:spMk id="10" creationId="{A2CA85C6-9AB3-6EA7-E51B-2F18E8FB138A}"/>
          </ac:spMkLst>
        </pc:spChg>
        <pc:spChg chg="add del">
          <ac:chgData name="Samuelle St-Onge" userId="e0c83908-6ef7-47b1-919a-8181cb1310c4" providerId="ADAL" clId="{185AA2F4-1B33-4D16-B163-6B73161AE83E}" dt="2023-05-18T18:24:50.953" v="8533" actId="22"/>
          <ac:spMkLst>
            <pc:docMk/>
            <pc:sldMk cId="0" sldId="260"/>
            <ac:spMk id="12" creationId="{48A472B3-9CBA-0687-2BD4-B022221882F4}"/>
          </ac:spMkLst>
        </pc:spChg>
        <pc:spChg chg="add mod">
          <ac:chgData name="Samuelle St-Onge" userId="e0c83908-6ef7-47b1-919a-8181cb1310c4" providerId="ADAL" clId="{185AA2F4-1B33-4D16-B163-6B73161AE83E}" dt="2023-05-18T20:51:08.248" v="12063" actId="20577"/>
          <ac:spMkLst>
            <pc:docMk/>
            <pc:sldMk cId="0" sldId="260"/>
            <ac:spMk id="13" creationId="{6BABD1C8-F542-946E-77A6-2C45532DFBC8}"/>
          </ac:spMkLst>
        </pc:spChg>
        <pc:spChg chg="del mod">
          <ac:chgData name="Samuelle St-Onge" userId="e0c83908-6ef7-47b1-919a-8181cb1310c4" providerId="ADAL" clId="{185AA2F4-1B33-4D16-B163-6B73161AE83E}" dt="2023-05-18T17:13:35.886" v="6539" actId="478"/>
          <ac:spMkLst>
            <pc:docMk/>
            <pc:sldMk cId="0" sldId="260"/>
            <ac:spMk id="87" creationId="{00000000-0000-0000-0000-000000000000}"/>
          </ac:spMkLst>
        </pc:spChg>
        <pc:picChg chg="add del mod">
          <ac:chgData name="Samuelle St-Onge" userId="e0c83908-6ef7-47b1-919a-8181cb1310c4" providerId="ADAL" clId="{185AA2F4-1B33-4D16-B163-6B73161AE83E}" dt="2023-05-18T18:31:15.939" v="8593" actId="478"/>
          <ac:picMkLst>
            <pc:docMk/>
            <pc:sldMk cId="0" sldId="260"/>
            <ac:picMk id="15" creationId="{AE5CDF5A-2D26-5988-9FBF-59AEF88BF671}"/>
          </ac:picMkLst>
        </pc:picChg>
        <pc:picChg chg="add mod">
          <ac:chgData name="Samuelle St-Onge" userId="e0c83908-6ef7-47b1-919a-8181cb1310c4" providerId="ADAL" clId="{185AA2F4-1B33-4D16-B163-6B73161AE83E}" dt="2023-05-18T18:35:37.543" v="8631" actId="1035"/>
          <ac:picMkLst>
            <pc:docMk/>
            <pc:sldMk cId="0" sldId="260"/>
            <ac:picMk id="17" creationId="{559EF086-D569-6862-0305-FE67965823A5}"/>
          </ac:picMkLst>
        </pc:picChg>
        <pc:picChg chg="add mod">
          <ac:chgData name="Samuelle St-Onge" userId="e0c83908-6ef7-47b1-919a-8181cb1310c4" providerId="ADAL" clId="{185AA2F4-1B33-4D16-B163-6B73161AE83E}" dt="2023-05-18T18:35:25.371" v="8628" actId="1076"/>
          <ac:picMkLst>
            <pc:docMk/>
            <pc:sldMk cId="0" sldId="260"/>
            <ac:picMk id="19" creationId="{24F0F370-0646-8E90-49AF-5A6D78AE20FD}"/>
          </ac:picMkLst>
        </pc:picChg>
        <pc:picChg chg="add mod">
          <ac:chgData name="Samuelle St-Onge" userId="e0c83908-6ef7-47b1-919a-8181cb1310c4" providerId="ADAL" clId="{185AA2F4-1B33-4D16-B163-6B73161AE83E}" dt="2023-05-18T18:35:21.124" v="8626" actId="1076"/>
          <ac:picMkLst>
            <pc:docMk/>
            <pc:sldMk cId="0" sldId="260"/>
            <ac:picMk id="21" creationId="{A808B9A5-040D-3209-7849-679CA020D5A4}"/>
          </ac:picMkLst>
        </pc:picChg>
        <pc:picChg chg="add mod">
          <ac:chgData name="Samuelle St-Onge" userId="e0c83908-6ef7-47b1-919a-8181cb1310c4" providerId="ADAL" clId="{185AA2F4-1B33-4D16-B163-6B73161AE83E}" dt="2023-05-18T18:35:17.637" v="8624" actId="1076"/>
          <ac:picMkLst>
            <pc:docMk/>
            <pc:sldMk cId="0" sldId="260"/>
            <ac:picMk id="23" creationId="{3C9519EA-4158-EE37-C44C-B08C023F5FD4}"/>
          </ac:picMkLst>
        </pc:picChg>
        <pc:picChg chg="add del mod">
          <ac:chgData name="Samuelle St-Onge" userId="e0c83908-6ef7-47b1-919a-8181cb1310c4" providerId="ADAL" clId="{185AA2F4-1B33-4D16-B163-6B73161AE83E}" dt="2023-05-18T18:32:52.683" v="8600" actId="478"/>
          <ac:picMkLst>
            <pc:docMk/>
            <pc:sldMk cId="0" sldId="260"/>
            <ac:picMk id="5122" creationId="{12F15046-16DA-E8A6-F30B-092200D13DB6}"/>
          </ac:picMkLst>
        </pc:picChg>
        <pc:picChg chg="add del mod">
          <ac:chgData name="Samuelle St-Onge" userId="e0c83908-6ef7-47b1-919a-8181cb1310c4" providerId="ADAL" clId="{185AA2F4-1B33-4D16-B163-6B73161AE83E}" dt="2023-05-18T18:34:15.916" v="8618" actId="478"/>
          <ac:picMkLst>
            <pc:docMk/>
            <pc:sldMk cId="0" sldId="260"/>
            <ac:picMk id="5124" creationId="{069D2983-1F3D-637A-DFDC-F1FD376412A8}"/>
          </ac:picMkLst>
        </pc:picChg>
        <pc:picChg chg="add del mod">
          <ac:chgData name="Samuelle St-Onge" userId="e0c83908-6ef7-47b1-919a-8181cb1310c4" providerId="ADAL" clId="{185AA2F4-1B33-4D16-B163-6B73161AE83E}" dt="2023-05-18T18:33:08.038" v="8605" actId="478"/>
          <ac:picMkLst>
            <pc:docMk/>
            <pc:sldMk cId="0" sldId="260"/>
            <ac:picMk id="5126" creationId="{347D0ED1-48A4-446C-E7ED-869BB98386C4}"/>
          </ac:picMkLst>
        </pc:picChg>
      </pc:sldChg>
      <pc:sldChg chg="addSp delSp modSp mod">
        <pc:chgData name="Samuelle St-Onge" userId="e0c83908-6ef7-47b1-919a-8181cb1310c4" providerId="ADAL" clId="{185AA2F4-1B33-4D16-B163-6B73161AE83E}" dt="2023-05-18T19:21:02.820" v="10361" actId="1076"/>
        <pc:sldMkLst>
          <pc:docMk/>
          <pc:sldMk cId="0" sldId="261"/>
        </pc:sldMkLst>
        <pc:spChg chg="add del mod">
          <ac:chgData name="Samuelle St-Onge" userId="e0c83908-6ef7-47b1-919a-8181cb1310c4" providerId="ADAL" clId="{185AA2F4-1B33-4D16-B163-6B73161AE83E}" dt="2023-05-18T19:18:11.432" v="10211" actId="478"/>
          <ac:spMkLst>
            <pc:docMk/>
            <pc:sldMk cId="0" sldId="261"/>
            <ac:spMk id="2" creationId="{91B26FB6-7966-970E-ED54-AB6EDA22C96F}"/>
          </ac:spMkLst>
        </pc:spChg>
        <pc:spChg chg="add mod">
          <ac:chgData name="Samuelle St-Onge" userId="e0c83908-6ef7-47b1-919a-8181cb1310c4" providerId="ADAL" clId="{185AA2F4-1B33-4D16-B163-6B73161AE83E}" dt="2023-05-18T19:20:50.389" v="10359" actId="1035"/>
          <ac:spMkLst>
            <pc:docMk/>
            <pc:sldMk cId="0" sldId="261"/>
            <ac:spMk id="3" creationId="{42E7B7B0-133A-DC2C-D0FC-4E5066A1AF3B}"/>
          </ac:spMkLst>
        </pc:spChg>
        <pc:spChg chg="add mod">
          <ac:chgData name="Samuelle St-Onge" userId="e0c83908-6ef7-47b1-919a-8181cb1310c4" providerId="ADAL" clId="{185AA2F4-1B33-4D16-B163-6B73161AE83E}" dt="2023-05-18T19:20:50.389" v="10359" actId="1035"/>
          <ac:spMkLst>
            <pc:docMk/>
            <pc:sldMk cId="0" sldId="261"/>
            <ac:spMk id="4" creationId="{72145F18-6399-23E7-E7D3-2F1552147E4D}"/>
          </ac:spMkLst>
        </pc:spChg>
        <pc:spChg chg="add mod">
          <ac:chgData name="Samuelle St-Onge" userId="e0c83908-6ef7-47b1-919a-8181cb1310c4" providerId="ADAL" clId="{185AA2F4-1B33-4D16-B163-6B73161AE83E}" dt="2023-05-18T19:20:50.389" v="10359" actId="1035"/>
          <ac:spMkLst>
            <pc:docMk/>
            <pc:sldMk cId="0" sldId="261"/>
            <ac:spMk id="5" creationId="{5AA61E9E-50EA-69C6-18A3-C54BCA35420A}"/>
          </ac:spMkLst>
        </pc:spChg>
        <pc:spChg chg="add del mod">
          <ac:chgData name="Samuelle St-Onge" userId="e0c83908-6ef7-47b1-919a-8181cb1310c4" providerId="ADAL" clId="{185AA2F4-1B33-4D16-B163-6B73161AE83E}" dt="2023-05-18T19:12:15.480" v="9950" actId="478"/>
          <ac:spMkLst>
            <pc:docMk/>
            <pc:sldMk cId="0" sldId="261"/>
            <ac:spMk id="10" creationId="{72C619DA-EAA4-859E-00C7-40DECC6E4579}"/>
          </ac:spMkLst>
        </pc:spChg>
        <pc:spChg chg="add mod">
          <ac:chgData name="Samuelle St-Onge" userId="e0c83908-6ef7-47b1-919a-8181cb1310c4" providerId="ADAL" clId="{185AA2F4-1B33-4D16-B163-6B73161AE83E}" dt="2023-05-18T19:20:50.389" v="10359" actId="1035"/>
          <ac:spMkLst>
            <pc:docMk/>
            <pc:sldMk cId="0" sldId="261"/>
            <ac:spMk id="11" creationId="{30BCE211-4D98-1E50-51EE-80E69518BD1E}"/>
          </ac:spMkLst>
        </pc:spChg>
        <pc:spChg chg="add del">
          <ac:chgData name="Samuelle St-Onge" userId="e0c83908-6ef7-47b1-919a-8181cb1310c4" providerId="ADAL" clId="{185AA2F4-1B33-4D16-B163-6B73161AE83E}" dt="2023-05-18T19:13:00.963" v="9972" actId="478"/>
          <ac:spMkLst>
            <pc:docMk/>
            <pc:sldMk cId="0" sldId="261"/>
            <ac:spMk id="13" creationId="{C06DB152-A32B-389A-F62C-9A38CDD6732C}"/>
          </ac:spMkLst>
        </pc:spChg>
        <pc:spChg chg="add mod">
          <ac:chgData name="Samuelle St-Onge" userId="e0c83908-6ef7-47b1-919a-8181cb1310c4" providerId="ADAL" clId="{185AA2F4-1B33-4D16-B163-6B73161AE83E}" dt="2023-05-18T19:21:02.820" v="10361" actId="1076"/>
          <ac:spMkLst>
            <pc:docMk/>
            <pc:sldMk cId="0" sldId="261"/>
            <ac:spMk id="14" creationId="{3B1A7076-DF3A-859B-AA0D-8CE7B9486D81}"/>
          </ac:spMkLst>
        </pc:spChg>
        <pc:spChg chg="add mod">
          <ac:chgData name="Samuelle St-Onge" userId="e0c83908-6ef7-47b1-919a-8181cb1310c4" providerId="ADAL" clId="{185AA2F4-1B33-4D16-B163-6B73161AE83E}" dt="2023-05-18T19:20:50.389" v="10359" actId="1035"/>
          <ac:spMkLst>
            <pc:docMk/>
            <pc:sldMk cId="0" sldId="261"/>
            <ac:spMk id="15" creationId="{89ADE98D-4D1F-016B-E7D6-F4BC8CD669F8}"/>
          </ac:spMkLst>
        </pc:spChg>
        <pc:spChg chg="add mod">
          <ac:chgData name="Samuelle St-Onge" userId="e0c83908-6ef7-47b1-919a-8181cb1310c4" providerId="ADAL" clId="{185AA2F4-1B33-4D16-B163-6B73161AE83E}" dt="2023-05-18T19:20:50.389" v="10359" actId="1035"/>
          <ac:spMkLst>
            <pc:docMk/>
            <pc:sldMk cId="0" sldId="261"/>
            <ac:spMk id="16" creationId="{5546CF8C-5B8B-FCDA-F83F-89125A9BDED3}"/>
          </ac:spMkLst>
        </pc:spChg>
        <pc:spChg chg="add mod">
          <ac:chgData name="Samuelle St-Onge" userId="e0c83908-6ef7-47b1-919a-8181cb1310c4" providerId="ADAL" clId="{185AA2F4-1B33-4D16-B163-6B73161AE83E}" dt="2023-05-18T19:20:50.389" v="10359" actId="1035"/>
          <ac:spMkLst>
            <pc:docMk/>
            <pc:sldMk cId="0" sldId="261"/>
            <ac:spMk id="17" creationId="{66B9DB0E-097B-70DB-9193-872CB2771597}"/>
          </ac:spMkLst>
        </pc:spChg>
        <pc:spChg chg="add del">
          <ac:chgData name="Samuelle St-Onge" userId="e0c83908-6ef7-47b1-919a-8181cb1310c4" providerId="ADAL" clId="{185AA2F4-1B33-4D16-B163-6B73161AE83E}" dt="2023-05-18T19:15:02.594" v="10063" actId="22"/>
          <ac:spMkLst>
            <pc:docMk/>
            <pc:sldMk cId="0" sldId="261"/>
            <ac:spMk id="19" creationId="{BF5095F4-6B03-E83A-9A39-90E1F9F9AE04}"/>
          </ac:spMkLst>
        </pc:spChg>
        <pc:spChg chg="add del">
          <ac:chgData name="Samuelle St-Onge" userId="e0c83908-6ef7-47b1-919a-8181cb1310c4" providerId="ADAL" clId="{185AA2F4-1B33-4D16-B163-6B73161AE83E}" dt="2023-05-18T19:15:03.471" v="10065" actId="22"/>
          <ac:spMkLst>
            <pc:docMk/>
            <pc:sldMk cId="0" sldId="261"/>
            <ac:spMk id="21" creationId="{6B845C1E-733E-79BC-8657-7229157DAF3F}"/>
          </ac:spMkLst>
        </pc:spChg>
        <pc:spChg chg="add mod">
          <ac:chgData name="Samuelle St-Onge" userId="e0c83908-6ef7-47b1-919a-8181cb1310c4" providerId="ADAL" clId="{185AA2F4-1B33-4D16-B163-6B73161AE83E}" dt="2023-05-18T19:20:56.803" v="10360" actId="1076"/>
          <ac:spMkLst>
            <pc:docMk/>
            <pc:sldMk cId="0" sldId="261"/>
            <ac:spMk id="22" creationId="{4E7C3AD4-E639-4F0E-F2CE-6653AB5C8FB7}"/>
          </ac:spMkLst>
        </pc:spChg>
        <pc:spChg chg="add del mod">
          <ac:chgData name="Samuelle St-Onge" userId="e0c83908-6ef7-47b1-919a-8181cb1310c4" providerId="ADAL" clId="{185AA2F4-1B33-4D16-B163-6B73161AE83E}" dt="2023-05-18T19:16:56.584" v="10102" actId="478"/>
          <ac:spMkLst>
            <pc:docMk/>
            <pc:sldMk cId="0" sldId="261"/>
            <ac:spMk id="24" creationId="{AC05A15E-7321-DF80-AE0C-4707C02B34B2}"/>
          </ac:spMkLst>
        </pc:spChg>
        <pc:spChg chg="add del mod">
          <ac:chgData name="Samuelle St-Onge" userId="e0c83908-6ef7-47b1-919a-8181cb1310c4" providerId="ADAL" clId="{185AA2F4-1B33-4D16-B163-6B73161AE83E}" dt="2023-05-18T19:17:00.705" v="10104"/>
          <ac:spMkLst>
            <pc:docMk/>
            <pc:sldMk cId="0" sldId="261"/>
            <ac:spMk id="25" creationId="{0629F372-8E6A-A979-CC39-59A2E3C242E1}"/>
          </ac:spMkLst>
        </pc:spChg>
        <pc:spChg chg="add mod">
          <ac:chgData name="Samuelle St-Onge" userId="e0c83908-6ef7-47b1-919a-8181cb1310c4" providerId="ADAL" clId="{185AA2F4-1B33-4D16-B163-6B73161AE83E}" dt="2023-05-18T19:20:50.389" v="10359" actId="1035"/>
          <ac:spMkLst>
            <pc:docMk/>
            <pc:sldMk cId="0" sldId="261"/>
            <ac:spMk id="26" creationId="{8B2BE541-27E0-673A-48EA-B4AA65D68C7A}"/>
          </ac:spMkLst>
        </pc:spChg>
        <pc:spChg chg="add del mod">
          <ac:chgData name="Samuelle St-Onge" userId="e0c83908-6ef7-47b1-919a-8181cb1310c4" providerId="ADAL" clId="{185AA2F4-1B33-4D16-B163-6B73161AE83E}" dt="2023-05-18T19:18:13.600" v="10212" actId="478"/>
          <ac:spMkLst>
            <pc:docMk/>
            <pc:sldMk cId="0" sldId="261"/>
            <ac:spMk id="28" creationId="{D760FDE0-D95F-8677-B0F0-A4D329D7277F}"/>
          </ac:spMkLst>
        </pc:spChg>
        <pc:spChg chg="del mod">
          <ac:chgData name="Samuelle St-Onge" userId="e0c83908-6ef7-47b1-919a-8181cb1310c4" providerId="ADAL" clId="{185AA2F4-1B33-4D16-B163-6B73161AE83E}" dt="2023-05-18T18:09:33.717" v="7871" actId="478"/>
          <ac:spMkLst>
            <pc:docMk/>
            <pc:sldMk cId="0" sldId="261"/>
            <ac:spMk id="93" creationId="{00000000-0000-0000-0000-000000000000}"/>
          </ac:spMkLst>
        </pc:spChg>
        <pc:cxnChg chg="add del mod">
          <ac:chgData name="Samuelle St-Onge" userId="e0c83908-6ef7-47b1-919a-8181cb1310c4" providerId="ADAL" clId="{185AA2F4-1B33-4D16-B163-6B73161AE83E}" dt="2023-05-18T19:14:09.641" v="10035" actId="478"/>
          <ac:cxnSpMkLst>
            <pc:docMk/>
            <pc:sldMk cId="0" sldId="261"/>
            <ac:cxnSpMk id="6" creationId="{8E617854-0FA6-483F-90DB-F70A3260CC67}"/>
          </ac:cxnSpMkLst>
        </pc:cxnChg>
        <pc:cxnChg chg="add del mod">
          <ac:chgData name="Samuelle St-Onge" userId="e0c83908-6ef7-47b1-919a-8181cb1310c4" providerId="ADAL" clId="{185AA2F4-1B33-4D16-B163-6B73161AE83E}" dt="2023-05-18T19:14:10.247" v="10036" actId="478"/>
          <ac:cxnSpMkLst>
            <pc:docMk/>
            <pc:sldMk cId="0" sldId="261"/>
            <ac:cxnSpMk id="8" creationId="{C6516E25-D71C-9EDD-83B8-EFCABAD66A9F}"/>
          </ac:cxnSpMkLst>
        </pc:cxnChg>
      </pc:sldChg>
      <pc:sldChg chg="addSp delSp modSp mod">
        <pc:chgData name="Samuelle St-Onge" userId="e0c83908-6ef7-47b1-919a-8181cb1310c4" providerId="ADAL" clId="{185AA2F4-1B33-4D16-B163-6B73161AE83E}" dt="2023-05-18T20:51:39.615" v="12077" actId="20577"/>
        <pc:sldMkLst>
          <pc:docMk/>
          <pc:sldMk cId="0" sldId="262"/>
        </pc:sldMkLst>
        <pc:spChg chg="add del mod">
          <ac:chgData name="Samuelle St-Onge" userId="e0c83908-6ef7-47b1-919a-8181cb1310c4" providerId="ADAL" clId="{185AA2F4-1B33-4D16-B163-6B73161AE83E}" dt="2023-05-18T18:36:44.968" v="8641"/>
          <ac:spMkLst>
            <pc:docMk/>
            <pc:sldMk cId="0" sldId="262"/>
            <ac:spMk id="2" creationId="{65BA4954-85CA-79C9-E52F-1D48E6D8EE7C}"/>
          </ac:spMkLst>
        </pc:spChg>
        <pc:spChg chg="add mod">
          <ac:chgData name="Samuelle St-Onge" userId="e0c83908-6ef7-47b1-919a-8181cb1310c4" providerId="ADAL" clId="{185AA2F4-1B33-4D16-B163-6B73161AE83E}" dt="2023-05-18T20:51:39.615" v="12077" actId="20577"/>
          <ac:spMkLst>
            <pc:docMk/>
            <pc:sldMk cId="0" sldId="262"/>
            <ac:spMk id="3" creationId="{98D2B3B0-23B0-5884-5096-BEDC96D2F256}"/>
          </ac:spMkLst>
        </pc:spChg>
        <pc:spChg chg="add mod">
          <ac:chgData name="Samuelle St-Onge" userId="e0c83908-6ef7-47b1-919a-8181cb1310c4" providerId="ADAL" clId="{185AA2F4-1B33-4D16-B163-6B73161AE83E}" dt="2023-05-18T20:11:41.726" v="10788" actId="20577"/>
          <ac:spMkLst>
            <pc:docMk/>
            <pc:sldMk cId="0" sldId="262"/>
            <ac:spMk id="22" creationId="{CC9D1ECB-7028-FF65-BD61-0CFEBEB81567}"/>
          </ac:spMkLst>
        </pc:spChg>
        <pc:spChg chg="del mod">
          <ac:chgData name="Samuelle St-Onge" userId="e0c83908-6ef7-47b1-919a-8181cb1310c4" providerId="ADAL" clId="{185AA2F4-1B33-4D16-B163-6B73161AE83E}" dt="2023-05-18T18:36:40.557" v="8639" actId="478"/>
          <ac:spMkLst>
            <pc:docMk/>
            <pc:sldMk cId="0" sldId="262"/>
            <ac:spMk id="99" creationId="{00000000-0000-0000-0000-000000000000}"/>
          </ac:spMkLst>
        </pc:spChg>
        <pc:graphicFrameChg chg="add del mod modGraphic">
          <ac:chgData name="Samuelle St-Onge" userId="e0c83908-6ef7-47b1-919a-8181cb1310c4" providerId="ADAL" clId="{185AA2F4-1B33-4D16-B163-6B73161AE83E}" dt="2023-05-18T19:28:31.896" v="10551" actId="478"/>
          <ac:graphicFrameMkLst>
            <pc:docMk/>
            <pc:sldMk cId="0" sldId="262"/>
            <ac:graphicFrameMk id="5" creationId="{1F9C9BBF-7EE0-C582-36CC-455C8F40CBC4}"/>
          </ac:graphicFrameMkLst>
        </pc:graphicFrameChg>
        <pc:picChg chg="add del mod">
          <ac:chgData name="Samuelle St-Onge" userId="e0c83908-6ef7-47b1-919a-8181cb1310c4" providerId="ADAL" clId="{185AA2F4-1B33-4D16-B163-6B73161AE83E}" dt="2023-05-18T19:21:41.569" v="10365" actId="478"/>
          <ac:picMkLst>
            <pc:docMk/>
            <pc:sldMk cId="0" sldId="262"/>
            <ac:picMk id="4" creationId="{3F6B9F86-7FC3-6591-7275-013C4759D7C4}"/>
          </ac:picMkLst>
        </pc:picChg>
        <pc:picChg chg="add del mod">
          <ac:chgData name="Samuelle St-Onge" userId="e0c83908-6ef7-47b1-919a-8181cb1310c4" providerId="ADAL" clId="{185AA2F4-1B33-4D16-B163-6B73161AE83E}" dt="2023-05-18T19:45:01.593" v="10701" actId="1076"/>
          <ac:picMkLst>
            <pc:docMk/>
            <pc:sldMk cId="0" sldId="262"/>
            <ac:picMk id="6" creationId="{7ED5B7A2-409C-8518-4394-D1E9E84E74C7}"/>
          </ac:picMkLst>
        </pc:picChg>
        <pc:picChg chg="add del mod">
          <ac:chgData name="Samuelle St-Onge" userId="e0c83908-6ef7-47b1-919a-8181cb1310c4" providerId="ADAL" clId="{185AA2F4-1B33-4D16-B163-6B73161AE83E}" dt="2023-05-18T19:45:02.818" v="10705" actId="478"/>
          <ac:picMkLst>
            <pc:docMk/>
            <pc:sldMk cId="0" sldId="262"/>
            <ac:picMk id="7" creationId="{F09B6B87-F694-9D50-C986-BBC5995AD720}"/>
          </ac:picMkLst>
        </pc:picChg>
        <pc:picChg chg="add del mod">
          <ac:chgData name="Samuelle St-Onge" userId="e0c83908-6ef7-47b1-919a-8181cb1310c4" providerId="ADAL" clId="{185AA2F4-1B33-4D16-B163-6B73161AE83E}" dt="2023-05-18T19:35:56.968" v="10593" actId="478"/>
          <ac:picMkLst>
            <pc:docMk/>
            <pc:sldMk cId="0" sldId="262"/>
            <ac:picMk id="8" creationId="{0FBE4BF1-7E4E-D791-7104-1C09093A6348}"/>
          </ac:picMkLst>
        </pc:picChg>
        <pc:picChg chg="add del mod">
          <ac:chgData name="Samuelle St-Onge" userId="e0c83908-6ef7-47b1-919a-8181cb1310c4" providerId="ADAL" clId="{185AA2F4-1B33-4D16-B163-6B73161AE83E}" dt="2023-05-18T19:36:47.330" v="10598" actId="478"/>
          <ac:picMkLst>
            <pc:docMk/>
            <pc:sldMk cId="0" sldId="262"/>
            <ac:picMk id="10" creationId="{D2698E98-E457-3E36-DB06-E426E9A4ED8A}"/>
          </ac:picMkLst>
        </pc:picChg>
        <pc:picChg chg="add del mod">
          <ac:chgData name="Samuelle St-Onge" userId="e0c83908-6ef7-47b1-919a-8181cb1310c4" providerId="ADAL" clId="{185AA2F4-1B33-4D16-B163-6B73161AE83E}" dt="2023-05-18T19:36:59.598" v="10601" actId="478"/>
          <ac:picMkLst>
            <pc:docMk/>
            <pc:sldMk cId="0" sldId="262"/>
            <ac:picMk id="11" creationId="{6668B46D-7970-85C9-9CC5-E5CE1041DAC1}"/>
          </ac:picMkLst>
        </pc:picChg>
        <pc:picChg chg="add del mod">
          <ac:chgData name="Samuelle St-Onge" userId="e0c83908-6ef7-47b1-919a-8181cb1310c4" providerId="ADAL" clId="{185AA2F4-1B33-4D16-B163-6B73161AE83E}" dt="2023-05-18T19:38:45.318" v="10630" actId="478"/>
          <ac:picMkLst>
            <pc:docMk/>
            <pc:sldMk cId="0" sldId="262"/>
            <ac:picMk id="13" creationId="{373A1608-EE29-E211-91D7-567FFE6B31F2}"/>
          </ac:picMkLst>
        </pc:picChg>
        <pc:picChg chg="add del mod">
          <ac:chgData name="Samuelle St-Onge" userId="e0c83908-6ef7-47b1-919a-8181cb1310c4" providerId="ADAL" clId="{185AA2F4-1B33-4D16-B163-6B73161AE83E}" dt="2023-05-18T19:38:31.715" v="10623" actId="931"/>
          <ac:picMkLst>
            <pc:docMk/>
            <pc:sldMk cId="0" sldId="262"/>
            <ac:picMk id="15" creationId="{A302C66C-07FD-BB8E-DD84-731F77AEF4D5}"/>
          </ac:picMkLst>
        </pc:picChg>
        <pc:picChg chg="add del mod">
          <ac:chgData name="Samuelle St-Onge" userId="e0c83908-6ef7-47b1-919a-8181cb1310c4" providerId="ADAL" clId="{185AA2F4-1B33-4D16-B163-6B73161AE83E}" dt="2023-05-18T19:45:04.856" v="10707" actId="478"/>
          <ac:picMkLst>
            <pc:docMk/>
            <pc:sldMk cId="0" sldId="262"/>
            <ac:picMk id="20" creationId="{64397086-7481-5B12-AA25-1BD1FD72C323}"/>
          </ac:picMkLst>
        </pc:picChg>
        <pc:picChg chg="add del mod">
          <ac:chgData name="Samuelle St-Onge" userId="e0c83908-6ef7-47b1-919a-8181cb1310c4" providerId="ADAL" clId="{185AA2F4-1B33-4D16-B163-6B73161AE83E}" dt="2023-05-18T18:43:09.563" v="9168" actId="478"/>
          <ac:picMkLst>
            <pc:docMk/>
            <pc:sldMk cId="0" sldId="262"/>
            <ac:picMk id="6146" creationId="{8342AE47-6C12-D156-D32A-8CB74C71AC91}"/>
          </ac:picMkLst>
        </pc:picChg>
        <pc:picChg chg="add mod">
          <ac:chgData name="Samuelle St-Onge" userId="e0c83908-6ef7-47b1-919a-8181cb1310c4" providerId="ADAL" clId="{185AA2F4-1B33-4D16-B163-6B73161AE83E}" dt="2023-05-18T19:47:45.043" v="10727" actId="1076"/>
          <ac:picMkLst>
            <pc:docMk/>
            <pc:sldMk cId="0" sldId="262"/>
            <ac:picMk id="6148" creationId="{5327A4A7-3333-CA83-0483-CB3A0615E7E1}"/>
          </ac:picMkLst>
        </pc:picChg>
        <pc:inkChg chg="add del">
          <ac:chgData name="Samuelle St-Onge" userId="e0c83908-6ef7-47b1-919a-8181cb1310c4" providerId="ADAL" clId="{185AA2F4-1B33-4D16-B163-6B73161AE83E}" dt="2023-05-18T19:39:07.862" v="10632" actId="9405"/>
          <ac:inkMkLst>
            <pc:docMk/>
            <pc:sldMk cId="0" sldId="262"/>
            <ac:inkMk id="16" creationId="{3863881E-ECFA-BD64-BC71-7285936F6866}"/>
          </ac:inkMkLst>
        </pc:inkChg>
        <pc:inkChg chg="add del">
          <ac:chgData name="Samuelle St-Onge" userId="e0c83908-6ef7-47b1-919a-8181cb1310c4" providerId="ADAL" clId="{185AA2F4-1B33-4D16-B163-6B73161AE83E}" dt="2023-05-18T19:39:21.180" v="10634" actId="9405"/>
          <ac:inkMkLst>
            <pc:docMk/>
            <pc:sldMk cId="0" sldId="262"/>
            <ac:inkMk id="17" creationId="{D3D722A2-2390-D5D0-4685-63E7D0381470}"/>
          </ac:inkMkLst>
        </pc:inkChg>
        <pc:inkChg chg="add del">
          <ac:chgData name="Samuelle St-Onge" userId="e0c83908-6ef7-47b1-919a-8181cb1310c4" providerId="ADAL" clId="{185AA2F4-1B33-4D16-B163-6B73161AE83E}" dt="2023-05-18T19:39:24.158" v="10636" actId="9405"/>
          <ac:inkMkLst>
            <pc:docMk/>
            <pc:sldMk cId="0" sldId="262"/>
            <ac:inkMk id="18" creationId="{528CAB01-B6CC-E224-DF05-E5D34F2F7853}"/>
          </ac:inkMkLst>
        </pc:inkChg>
      </pc:sldChg>
      <pc:sldChg chg="modSp mod">
        <pc:chgData name="Samuelle St-Onge" userId="e0c83908-6ef7-47b1-919a-8181cb1310c4" providerId="ADAL" clId="{185AA2F4-1B33-4D16-B163-6B73161AE83E}" dt="2023-05-18T20:28:38.117" v="11132" actId="207"/>
        <pc:sldMkLst>
          <pc:docMk/>
          <pc:sldMk cId="0" sldId="263"/>
        </pc:sldMkLst>
        <pc:spChg chg="mod">
          <ac:chgData name="Samuelle St-Onge" userId="e0c83908-6ef7-47b1-919a-8181cb1310c4" providerId="ADAL" clId="{185AA2F4-1B33-4D16-B163-6B73161AE83E}" dt="2023-05-18T20:28:38.117" v="11132" actId="207"/>
          <ac:spMkLst>
            <pc:docMk/>
            <pc:sldMk cId="0" sldId="263"/>
            <ac:spMk id="105" creationId="{00000000-0000-0000-0000-000000000000}"/>
          </ac:spMkLst>
        </pc:spChg>
      </pc:sldChg>
      <pc:sldChg chg="addSp delSp modSp add mod">
        <pc:chgData name="Samuelle St-Onge" userId="e0c83908-6ef7-47b1-919a-8181cb1310c4" providerId="ADAL" clId="{185AA2F4-1B33-4D16-B163-6B73161AE83E}" dt="2023-06-02T00:33:48.347" v="12084" actId="167"/>
        <pc:sldMkLst>
          <pc:docMk/>
          <pc:sldMk cId="531463773" sldId="264"/>
        </pc:sldMkLst>
        <pc:spChg chg="add del mod">
          <ac:chgData name="Samuelle St-Onge" userId="e0c83908-6ef7-47b1-919a-8181cb1310c4" providerId="ADAL" clId="{185AA2F4-1B33-4D16-B163-6B73161AE83E}" dt="2023-05-18T16:35:24.793" v="4727" actId="478"/>
          <ac:spMkLst>
            <pc:docMk/>
            <pc:sldMk cId="531463773" sldId="264"/>
            <ac:spMk id="6" creationId="{EA099806-0F1D-85E6-8678-9DD7E246380F}"/>
          </ac:spMkLst>
        </pc:spChg>
        <pc:spChg chg="add del mod">
          <ac:chgData name="Samuelle St-Onge" userId="e0c83908-6ef7-47b1-919a-8181cb1310c4" providerId="ADAL" clId="{185AA2F4-1B33-4D16-B163-6B73161AE83E}" dt="2023-05-18T16:35:27.699" v="4730" actId="478"/>
          <ac:spMkLst>
            <pc:docMk/>
            <pc:sldMk cId="531463773" sldId="264"/>
            <ac:spMk id="14" creationId="{34748D5A-0240-53F5-C32C-736B3EDFC45F}"/>
          </ac:spMkLst>
        </pc:spChg>
        <pc:spChg chg="add del mod">
          <ac:chgData name="Samuelle St-Onge" userId="e0c83908-6ef7-47b1-919a-8181cb1310c4" providerId="ADAL" clId="{185AA2F4-1B33-4D16-B163-6B73161AE83E}" dt="2023-05-18T16:35:29.325" v="4732" actId="478"/>
          <ac:spMkLst>
            <pc:docMk/>
            <pc:sldMk cId="531463773" sldId="264"/>
            <ac:spMk id="15" creationId="{CF1ACC18-EDEC-5062-89D3-64B5D09A9DAC}"/>
          </ac:spMkLst>
        </pc:spChg>
        <pc:spChg chg="add del mod">
          <ac:chgData name="Samuelle St-Onge" userId="e0c83908-6ef7-47b1-919a-8181cb1310c4" providerId="ADAL" clId="{185AA2F4-1B33-4D16-B163-6B73161AE83E}" dt="2023-05-18T16:35:32.595" v="4735" actId="478"/>
          <ac:spMkLst>
            <pc:docMk/>
            <pc:sldMk cId="531463773" sldId="264"/>
            <ac:spMk id="21" creationId="{6EB3BA23-D4B2-0A8C-5F7A-F7ED6F68D0A1}"/>
          </ac:spMkLst>
        </pc:spChg>
        <pc:spChg chg="add mod ord">
          <ac:chgData name="Samuelle St-Onge" userId="e0c83908-6ef7-47b1-919a-8181cb1310c4" providerId="ADAL" clId="{185AA2F4-1B33-4D16-B163-6B73161AE83E}" dt="2023-06-02T00:33:48.347" v="12084" actId="167"/>
          <ac:spMkLst>
            <pc:docMk/>
            <pc:sldMk cId="531463773" sldId="264"/>
            <ac:spMk id="22" creationId="{CF0F503A-DAFF-803C-2714-7935AAB9D8E7}"/>
          </ac:spMkLst>
        </pc:spChg>
        <pc:spChg chg="add del mod">
          <ac:chgData name="Samuelle St-Onge" userId="e0c83908-6ef7-47b1-919a-8181cb1310c4" providerId="ADAL" clId="{185AA2F4-1B33-4D16-B163-6B73161AE83E}" dt="2023-05-18T16:39:09.959" v="5174" actId="478"/>
          <ac:spMkLst>
            <pc:docMk/>
            <pc:sldMk cId="531463773" sldId="264"/>
            <ac:spMk id="24" creationId="{8D42E384-C972-0A7E-B6B0-8785F60E8C04}"/>
          </ac:spMkLst>
        </pc:spChg>
        <pc:spChg chg="add mod">
          <ac:chgData name="Samuelle St-Onge" userId="e0c83908-6ef7-47b1-919a-8181cb1310c4" providerId="ADAL" clId="{185AA2F4-1B33-4D16-B163-6B73161AE83E}" dt="2023-05-18T16:41:47.702" v="5223" actId="1076"/>
          <ac:spMkLst>
            <pc:docMk/>
            <pc:sldMk cId="531463773" sldId="264"/>
            <ac:spMk id="66" creationId="{C8E61E5A-45F2-DB8C-723D-7591F44C44C1}"/>
          </ac:spMkLst>
        </pc:spChg>
        <pc:spChg chg="add mod">
          <ac:chgData name="Samuelle St-Onge" userId="e0c83908-6ef7-47b1-919a-8181cb1310c4" providerId="ADAL" clId="{185AA2F4-1B33-4D16-B163-6B73161AE83E}" dt="2023-05-18T16:42:09.781" v="5240" actId="1035"/>
          <ac:spMkLst>
            <pc:docMk/>
            <pc:sldMk cId="531463773" sldId="264"/>
            <ac:spMk id="67" creationId="{8F62A932-3A9D-E024-E4B7-F2F862EF38C4}"/>
          </ac:spMkLst>
        </pc:spChg>
        <pc:spChg chg="del mod">
          <ac:chgData name="Samuelle St-Onge" userId="e0c83908-6ef7-47b1-919a-8181cb1310c4" providerId="ADAL" clId="{185AA2F4-1B33-4D16-B163-6B73161AE83E}" dt="2023-05-18T16:39:06.613" v="5173" actId="478"/>
          <ac:spMkLst>
            <pc:docMk/>
            <pc:sldMk cId="531463773" sldId="264"/>
            <ac:spMk id="69" creationId="{00000000-0000-0000-0000-000000000000}"/>
          </ac:spMkLst>
        </pc:spChg>
        <pc:spChg chg="add del mod">
          <ac:chgData name="Samuelle St-Onge" userId="e0c83908-6ef7-47b1-919a-8181cb1310c4" providerId="ADAL" clId="{185AA2F4-1B33-4D16-B163-6B73161AE83E}" dt="2023-05-18T20:38:18.313" v="11322" actId="478"/>
          <ac:spMkLst>
            <pc:docMk/>
            <pc:sldMk cId="531463773" sldId="264"/>
            <ac:spMk id="75" creationId="{2C744219-372D-060D-95FD-23421526E161}"/>
          </ac:spMkLst>
        </pc:spChg>
        <pc:spChg chg="add del mod">
          <ac:chgData name="Samuelle St-Onge" userId="e0c83908-6ef7-47b1-919a-8181cb1310c4" providerId="ADAL" clId="{185AA2F4-1B33-4D16-B163-6B73161AE83E}" dt="2023-05-18T20:38:20.003" v="11323" actId="478"/>
          <ac:spMkLst>
            <pc:docMk/>
            <pc:sldMk cId="531463773" sldId="264"/>
            <ac:spMk id="79" creationId="{84CF1377-5D85-F6F0-D8FF-93C31B7C8B12}"/>
          </ac:spMkLst>
        </pc:spChg>
        <pc:spChg chg="add del mod">
          <ac:chgData name="Samuelle St-Onge" userId="e0c83908-6ef7-47b1-919a-8181cb1310c4" providerId="ADAL" clId="{185AA2F4-1B33-4D16-B163-6B73161AE83E}" dt="2023-05-18T20:39:30.285" v="11335" actId="1076"/>
          <ac:spMkLst>
            <pc:docMk/>
            <pc:sldMk cId="531463773" sldId="264"/>
            <ac:spMk id="80" creationId="{AF4D15A1-0B0E-E0EF-172F-02D3BD7598E0}"/>
          </ac:spMkLst>
        </pc:spChg>
        <pc:spChg chg="add del">
          <ac:chgData name="Samuelle St-Onge" userId="e0c83908-6ef7-47b1-919a-8181cb1310c4" providerId="ADAL" clId="{185AA2F4-1B33-4D16-B163-6B73161AE83E}" dt="2023-05-18T16:47:05.219" v="5410" actId="22"/>
          <ac:spMkLst>
            <pc:docMk/>
            <pc:sldMk cId="531463773" sldId="264"/>
            <ac:spMk id="82" creationId="{FD36FDDE-17FB-746F-F8A6-D8BCE15430A1}"/>
          </ac:spMkLst>
        </pc:spChg>
        <pc:spChg chg="add del">
          <ac:chgData name="Samuelle St-Onge" userId="e0c83908-6ef7-47b1-919a-8181cb1310c4" providerId="ADAL" clId="{185AA2F4-1B33-4D16-B163-6B73161AE83E}" dt="2023-05-18T16:47:15.372" v="5418" actId="478"/>
          <ac:spMkLst>
            <pc:docMk/>
            <pc:sldMk cId="531463773" sldId="264"/>
            <ac:spMk id="84" creationId="{1353D26E-2EC3-BC75-7EBD-17FA3B8738B3}"/>
          </ac:spMkLst>
        </pc:spChg>
        <pc:spChg chg="add mod">
          <ac:chgData name="Samuelle St-Onge" userId="e0c83908-6ef7-47b1-919a-8181cb1310c4" providerId="ADAL" clId="{185AA2F4-1B33-4D16-B163-6B73161AE83E}" dt="2023-05-18T20:39:43.626" v="11347" actId="1076"/>
          <ac:spMkLst>
            <pc:docMk/>
            <pc:sldMk cId="531463773" sldId="264"/>
            <ac:spMk id="85" creationId="{5EB33BA1-A46E-66E8-5F49-59E43788DF68}"/>
          </ac:spMkLst>
        </pc:spChg>
        <pc:spChg chg="add del">
          <ac:chgData name="Samuelle St-Onge" userId="e0c83908-6ef7-47b1-919a-8181cb1310c4" providerId="ADAL" clId="{185AA2F4-1B33-4D16-B163-6B73161AE83E}" dt="2023-05-18T19:50:59.738" v="10735" actId="22"/>
          <ac:spMkLst>
            <pc:docMk/>
            <pc:sldMk cId="531463773" sldId="264"/>
            <ac:spMk id="87" creationId="{B1139B47-2B96-EEB2-7DD7-2CBC217B03E6}"/>
          </ac:spMkLst>
        </pc:spChg>
        <pc:spChg chg="add mod">
          <ac:chgData name="Samuelle St-Onge" userId="e0c83908-6ef7-47b1-919a-8181cb1310c4" providerId="ADAL" clId="{185AA2F4-1B33-4D16-B163-6B73161AE83E}" dt="2023-05-18T20:11:29.048" v="10786" actId="20577"/>
          <ac:spMkLst>
            <pc:docMk/>
            <pc:sldMk cId="531463773" sldId="264"/>
            <ac:spMk id="88" creationId="{9ECD7A27-0E58-8CEC-D7A0-7AC58498AA8F}"/>
          </ac:spMkLst>
        </pc:spChg>
        <pc:spChg chg="add del mod">
          <ac:chgData name="Samuelle St-Onge" userId="e0c83908-6ef7-47b1-919a-8181cb1310c4" providerId="ADAL" clId="{185AA2F4-1B33-4D16-B163-6B73161AE83E}" dt="2023-05-18T20:21:42.999" v="10893" actId="22"/>
          <ac:spMkLst>
            <pc:docMk/>
            <pc:sldMk cId="531463773" sldId="264"/>
            <ac:spMk id="90" creationId="{37A2DF12-51EA-5298-1EF9-4A4795CFE791}"/>
          </ac:spMkLst>
        </pc:spChg>
        <pc:spChg chg="add del mod">
          <ac:chgData name="Samuelle St-Onge" userId="e0c83908-6ef7-47b1-919a-8181cb1310c4" providerId="ADAL" clId="{185AA2F4-1B33-4D16-B163-6B73161AE83E}" dt="2023-05-18T20:22:31.836" v="10898" actId="478"/>
          <ac:spMkLst>
            <pc:docMk/>
            <pc:sldMk cId="531463773" sldId="264"/>
            <ac:spMk id="91" creationId="{4E94B7B9-A673-8311-B862-2E3D965BF438}"/>
          </ac:spMkLst>
        </pc:spChg>
        <pc:picChg chg="mod">
          <ac:chgData name="Samuelle St-Onge" userId="e0c83908-6ef7-47b1-919a-8181cb1310c4" providerId="ADAL" clId="{185AA2F4-1B33-4D16-B163-6B73161AE83E}" dt="2023-05-18T16:40:17.138" v="5193" actId="1076"/>
          <ac:picMkLst>
            <pc:docMk/>
            <pc:sldMk cId="531463773" sldId="264"/>
            <ac:picMk id="1026" creationId="{13454FC7-20C6-7BF6-BE18-216B2A6EC3B0}"/>
          </ac:picMkLst>
        </pc:picChg>
        <pc:cxnChg chg="add del">
          <ac:chgData name="Samuelle St-Onge" userId="e0c83908-6ef7-47b1-919a-8181cb1310c4" providerId="ADAL" clId="{185AA2F4-1B33-4D16-B163-6B73161AE83E}" dt="2023-05-18T16:35:36.273" v="4738" actId="478"/>
          <ac:cxnSpMkLst>
            <pc:docMk/>
            <pc:sldMk cId="531463773" sldId="264"/>
            <ac:cxnSpMk id="3" creationId="{E0F34F62-49BA-AFA7-2449-0C4284FF7C49}"/>
          </ac:cxnSpMkLst>
        </pc:cxnChg>
        <pc:cxnChg chg="add del">
          <ac:chgData name="Samuelle St-Onge" userId="e0c83908-6ef7-47b1-919a-8181cb1310c4" providerId="ADAL" clId="{185AA2F4-1B33-4D16-B163-6B73161AE83E}" dt="2023-05-18T16:35:25.764" v="4728" actId="478"/>
          <ac:cxnSpMkLst>
            <pc:docMk/>
            <pc:sldMk cId="531463773" sldId="264"/>
            <ac:cxnSpMk id="5" creationId="{994B66AF-29B6-A2C2-4DE8-FE216AEDC6DB}"/>
          </ac:cxnSpMkLst>
        </pc:cxnChg>
        <pc:cxnChg chg="add del">
          <ac:chgData name="Samuelle St-Onge" userId="e0c83908-6ef7-47b1-919a-8181cb1310c4" providerId="ADAL" clId="{185AA2F4-1B33-4D16-B163-6B73161AE83E}" dt="2023-05-18T16:35:36.601" v="4739" actId="478"/>
          <ac:cxnSpMkLst>
            <pc:docMk/>
            <pc:sldMk cId="531463773" sldId="264"/>
            <ac:cxnSpMk id="8" creationId="{FA31F903-0FC3-AE8B-BE53-2E171EE063C3}"/>
          </ac:cxnSpMkLst>
        </pc:cxnChg>
        <pc:cxnChg chg="add del">
          <ac:chgData name="Samuelle St-Onge" userId="e0c83908-6ef7-47b1-919a-8181cb1310c4" providerId="ADAL" clId="{185AA2F4-1B33-4D16-B163-6B73161AE83E}" dt="2023-05-18T16:35:37.055" v="4740" actId="478"/>
          <ac:cxnSpMkLst>
            <pc:docMk/>
            <pc:sldMk cId="531463773" sldId="264"/>
            <ac:cxnSpMk id="10" creationId="{72395BBD-598F-7013-DD3A-0B24128D7929}"/>
          </ac:cxnSpMkLst>
        </pc:cxnChg>
        <pc:cxnChg chg="add del mod">
          <ac:chgData name="Samuelle St-Onge" userId="e0c83908-6ef7-47b1-919a-8181cb1310c4" providerId="ADAL" clId="{185AA2F4-1B33-4D16-B163-6B73161AE83E}" dt="2023-05-18T16:35:26.494" v="4729" actId="478"/>
          <ac:cxnSpMkLst>
            <pc:docMk/>
            <pc:sldMk cId="531463773" sldId="264"/>
            <ac:cxnSpMk id="11" creationId="{4309033B-DD58-CA67-D2FF-14D13F4BE9B5}"/>
          </ac:cxnSpMkLst>
        </pc:cxnChg>
        <pc:cxnChg chg="add del mod">
          <ac:chgData name="Samuelle St-Onge" userId="e0c83908-6ef7-47b1-919a-8181cb1310c4" providerId="ADAL" clId="{185AA2F4-1B33-4D16-B163-6B73161AE83E}" dt="2023-05-18T16:35:30.312" v="4733" actId="478"/>
          <ac:cxnSpMkLst>
            <pc:docMk/>
            <pc:sldMk cId="531463773" sldId="264"/>
            <ac:cxnSpMk id="12" creationId="{D021ECD8-B610-2A49-DD11-C2A1CAD14E77}"/>
          </ac:cxnSpMkLst>
        </pc:cxnChg>
        <pc:cxnChg chg="add del mod">
          <ac:chgData name="Samuelle St-Onge" userId="e0c83908-6ef7-47b1-919a-8181cb1310c4" providerId="ADAL" clId="{185AA2F4-1B33-4D16-B163-6B73161AE83E}" dt="2023-05-18T16:35:28.261" v="4731" actId="478"/>
          <ac:cxnSpMkLst>
            <pc:docMk/>
            <pc:sldMk cId="531463773" sldId="264"/>
            <ac:cxnSpMk id="17" creationId="{DED9F738-4B0B-55DA-4AFE-F1E7AFB24079}"/>
          </ac:cxnSpMkLst>
        </pc:cxnChg>
        <pc:cxnChg chg="add del mod">
          <ac:chgData name="Samuelle St-Onge" userId="e0c83908-6ef7-47b1-919a-8181cb1310c4" providerId="ADAL" clId="{185AA2F4-1B33-4D16-B163-6B73161AE83E}" dt="2023-05-18T16:35:30.703" v="4734" actId="478"/>
          <ac:cxnSpMkLst>
            <pc:docMk/>
            <pc:sldMk cId="531463773" sldId="264"/>
            <ac:cxnSpMk id="18" creationId="{74B0B9B1-EC67-4F03-A9B9-1CFCB380EE47}"/>
          </ac:cxnSpMkLst>
        </pc:cxnChg>
        <pc:cxnChg chg="add mod">
          <ac:chgData name="Samuelle St-Onge" userId="e0c83908-6ef7-47b1-919a-8181cb1310c4" providerId="ADAL" clId="{185AA2F4-1B33-4D16-B163-6B73161AE83E}" dt="2023-05-18T16:40:20.625" v="5194" actId="14100"/>
          <ac:cxnSpMkLst>
            <pc:docMk/>
            <pc:sldMk cId="531463773" sldId="264"/>
            <ac:cxnSpMk id="26" creationId="{B28D9DC0-4681-0BD3-2543-71262AC31A4D}"/>
          </ac:cxnSpMkLst>
        </pc:cxnChg>
        <pc:cxnChg chg="add mod">
          <ac:chgData name="Samuelle St-Onge" userId="e0c83908-6ef7-47b1-919a-8181cb1310c4" providerId="ADAL" clId="{185AA2F4-1B33-4D16-B163-6B73161AE83E}" dt="2023-05-18T16:40:06.234" v="5189" actId="14100"/>
          <ac:cxnSpMkLst>
            <pc:docMk/>
            <pc:sldMk cId="531463773" sldId="264"/>
            <ac:cxnSpMk id="28" creationId="{2FE05218-847A-A83A-C53D-527764D80035}"/>
          </ac:cxnSpMkLst>
        </pc:cxnChg>
        <pc:cxnChg chg="add mod">
          <ac:chgData name="Samuelle St-Onge" userId="e0c83908-6ef7-47b1-919a-8181cb1310c4" providerId="ADAL" clId="{185AA2F4-1B33-4D16-B163-6B73161AE83E}" dt="2023-05-18T20:39:35.048" v="11340" actId="1038"/>
          <ac:cxnSpMkLst>
            <pc:docMk/>
            <pc:sldMk cId="531463773" sldId="264"/>
            <ac:cxnSpMk id="70" creationId="{8B7E53DC-1CDB-F772-17F8-154AB72A37C0}"/>
          </ac:cxnSpMkLst>
        </pc:cxnChg>
        <pc:cxnChg chg="add del mod">
          <ac:chgData name="Samuelle St-Onge" userId="e0c83908-6ef7-47b1-919a-8181cb1310c4" providerId="ADAL" clId="{185AA2F4-1B33-4D16-B163-6B73161AE83E}" dt="2023-05-18T20:38:49.356" v="11327" actId="478"/>
          <ac:cxnSpMkLst>
            <pc:docMk/>
            <pc:sldMk cId="531463773" sldId="264"/>
            <ac:cxnSpMk id="73" creationId="{93A27F90-63B7-85C6-44D7-132039DDCFDD}"/>
          </ac:cxnSpMkLst>
        </pc:cxnChg>
        <pc:cxnChg chg="add mod">
          <ac:chgData name="Samuelle St-Onge" userId="e0c83908-6ef7-47b1-919a-8181cb1310c4" providerId="ADAL" clId="{185AA2F4-1B33-4D16-B163-6B73161AE83E}" dt="2023-05-18T20:39:37.507" v="11346" actId="1037"/>
          <ac:cxnSpMkLst>
            <pc:docMk/>
            <pc:sldMk cId="531463773" sldId="264"/>
            <ac:cxnSpMk id="76" creationId="{D52AC1BF-45D4-5F70-7E80-88F4D327167F}"/>
          </ac:cxnSpMkLst>
        </pc:cxnChg>
        <pc:cxnChg chg="add del mod">
          <ac:chgData name="Samuelle St-Onge" userId="e0c83908-6ef7-47b1-919a-8181cb1310c4" providerId="ADAL" clId="{185AA2F4-1B33-4D16-B163-6B73161AE83E}" dt="2023-05-18T20:38:54.379" v="11328" actId="478"/>
          <ac:cxnSpMkLst>
            <pc:docMk/>
            <pc:sldMk cId="531463773" sldId="264"/>
            <ac:cxnSpMk id="78" creationId="{7C895D39-8F98-FD9B-8390-1352ABBC5FAE}"/>
          </ac:cxnSpMkLst>
        </pc:cxnChg>
      </pc:sldChg>
      <pc:sldChg chg="delSp modSp add del mod ord">
        <pc:chgData name="Samuelle St-Onge" userId="e0c83908-6ef7-47b1-919a-8181cb1310c4" providerId="ADAL" clId="{185AA2F4-1B33-4D16-B163-6B73161AE83E}" dt="2023-05-18T20:23:06.674" v="11029" actId="2696"/>
        <pc:sldMkLst>
          <pc:docMk/>
          <pc:sldMk cId="1917262619" sldId="265"/>
        </pc:sldMkLst>
        <pc:spChg chg="mod">
          <ac:chgData name="Samuelle St-Onge" userId="e0c83908-6ef7-47b1-919a-8181cb1310c4" providerId="ADAL" clId="{185AA2F4-1B33-4D16-B163-6B73161AE83E}" dt="2023-05-18T20:23:02.448" v="11028" actId="14100"/>
          <ac:spMkLst>
            <pc:docMk/>
            <pc:sldMk cId="1917262619" sldId="265"/>
            <ac:spMk id="69" creationId="{00000000-0000-0000-0000-000000000000}"/>
          </ac:spMkLst>
        </pc:spChg>
        <pc:picChg chg="del">
          <ac:chgData name="Samuelle St-Onge" userId="e0c83908-6ef7-47b1-919a-8181cb1310c4" providerId="ADAL" clId="{185AA2F4-1B33-4D16-B163-6B73161AE83E}" dt="2023-05-18T16:54:18.490" v="5854" actId="478"/>
          <ac:picMkLst>
            <pc:docMk/>
            <pc:sldMk cId="1917262619" sldId="265"/>
            <ac:picMk id="1028" creationId="{601B5C32-2AE7-ACA9-F6E4-A6BC43436DBD}"/>
          </ac:picMkLst>
        </pc:picChg>
      </pc:sldChg>
      <pc:sldChg chg="modSp add del mod">
        <pc:chgData name="Samuelle St-Onge" userId="e0c83908-6ef7-47b1-919a-8181cb1310c4" providerId="ADAL" clId="{185AA2F4-1B33-4D16-B163-6B73161AE83E}" dt="2023-05-18T20:50:46.637" v="12061" actId="2696"/>
        <pc:sldMkLst>
          <pc:docMk/>
          <pc:sldMk cId="2508206338" sldId="265"/>
        </pc:sldMkLst>
        <pc:spChg chg="mod">
          <ac:chgData name="Samuelle St-Onge" userId="e0c83908-6ef7-47b1-919a-8181cb1310c4" providerId="ADAL" clId="{185AA2F4-1B33-4D16-B163-6B73161AE83E}" dt="2023-05-18T20:44:09.924" v="11625" actId="20577"/>
          <ac:spMkLst>
            <pc:docMk/>
            <pc:sldMk cId="2508206338" sldId="265"/>
            <ac:spMk id="10" creationId="{27978874-A61D-6D7C-2B41-6CB6EB60289F}"/>
          </ac:spMkLst>
        </pc:spChg>
      </pc:sldChg>
      <pc:sldChg chg="add del">
        <pc:chgData name="Samuelle St-Onge" userId="e0c83908-6ef7-47b1-919a-8181cb1310c4" providerId="ADAL" clId="{185AA2F4-1B33-4D16-B163-6B73161AE83E}" dt="2023-05-18T16:49:14.889" v="5663" actId="47"/>
        <pc:sldMkLst>
          <pc:docMk/>
          <pc:sldMk cId="3898549932" sldId="265"/>
        </pc:sldMkLst>
      </pc:sldChg>
      <pc:sldChg chg="add del">
        <pc:chgData name="Samuelle St-Onge" userId="e0c83908-6ef7-47b1-919a-8181cb1310c4" providerId="ADAL" clId="{185AA2F4-1B33-4D16-B163-6B73161AE83E}" dt="2023-05-18T19:18:31.989" v="10213" actId="47"/>
        <pc:sldMkLst>
          <pc:docMk/>
          <pc:sldMk cId="1777314777" sldId="266"/>
        </pc:sldMkLst>
      </pc:sldChg>
      <pc:sldChg chg="add del">
        <pc:chgData name="Samuelle St-Onge" userId="e0c83908-6ef7-47b1-919a-8181cb1310c4" providerId="ADAL" clId="{185AA2F4-1B33-4D16-B163-6B73161AE83E}" dt="2023-05-18T17:12:04.234" v="6472" actId="2696"/>
        <pc:sldMkLst>
          <pc:docMk/>
          <pc:sldMk cId="333051415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a5be0d8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a5be0d86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a5be0d8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a5be0d86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850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fc59d028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fc59d028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fc59d0287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fc59d0287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fc59d028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fc59d028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c59d0287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c59d0287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fc59d028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fc59d028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neuroimage.2012.03.072" TargetMode="External"/><Relationship Id="rId3" Type="http://schemas.openxmlformats.org/officeDocument/2006/relationships/hyperlink" Target="https://openbooks.lib.msu.edu/neuroscience/chapter/the-neuron/" TargetMode="External"/><Relationship Id="rId7" Type="http://schemas.openxmlformats.org/officeDocument/2006/relationships/hyperlink" Target="https://doi.org/10.1007/s00429-019-01877-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qbi.uq.edu.au/brain/brain-anatomy/central-nervous-system-brain-and-spinal-cord" TargetMode="External"/><Relationship Id="rId5" Type="http://schemas.openxmlformats.org/officeDocument/2006/relationships/hyperlink" Target="https://neurologysleepcentre.com/blog/what-is-parkinsons-disease" TargetMode="External"/><Relationship Id="rId4" Type="http://schemas.openxmlformats.org/officeDocument/2006/relationships/hyperlink" Target="https://doi.org/10.1002/hbm.247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29628" y="1105661"/>
            <a:ext cx="7954898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Identifying Potential Biomarkers for Parkinson’s Disease Using Neurite Orientation Dispersion and Diffusion Imaging (NODDI) </a:t>
            </a:r>
            <a:endParaRPr lang="it-IT" sz="32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29627" y="3111638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Samuelle St-Onge – Polytechnique Montréal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84" y="3750423"/>
            <a:ext cx="3200674" cy="12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École Polytechnique de Montréal (Canada)">
            <a:extLst>
              <a:ext uri="{FF2B5EF4-FFF2-40B4-BE49-F238E27FC236}">
                <a16:creationId xmlns:a16="http://schemas.microsoft.com/office/drawing/2014/main" id="{65DAB608-6800-5C0A-B585-5654440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71" y="3994115"/>
            <a:ext cx="1669775" cy="9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418296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600" b="1" dirty="0"/>
              <a:t>Parkinson’s disease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No existing cure</a:t>
            </a:r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600" b="1" dirty="0"/>
              <a:t>Importance of early diagnosis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Early treatment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Slow disease progression</a:t>
            </a:r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600" b="1" dirty="0"/>
              <a:t>Importance of understanding disease causes and progression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Develop better treatment options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ABDB31-8935-9234-7F92-6E17FCE53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80" y="1095356"/>
            <a:ext cx="3671248" cy="327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D2FC4D-2786-9D54-BC6A-9DE51ABBDCB4}"/>
              </a:ext>
            </a:extLst>
          </p:cNvPr>
          <p:cNvSpPr txBox="1"/>
          <p:nvPr/>
        </p:nvSpPr>
        <p:spPr>
          <a:xfrm>
            <a:off x="6930788" y="4711319"/>
            <a:ext cx="23672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050" dirty="0">
                <a:latin typeface="Proxima Nova" panose="020B0604020202020204" charset="0"/>
              </a:rPr>
              <a:t>(</a:t>
            </a:r>
            <a:r>
              <a:rPr lang="fr-CA" sz="1050" dirty="0" err="1">
                <a:latin typeface="Proxima Nova" panose="020B0604020202020204" charset="0"/>
              </a:rPr>
              <a:t>Neurology</a:t>
            </a:r>
            <a:r>
              <a:rPr lang="fr-CA" sz="1050" dirty="0">
                <a:latin typeface="Proxima Nova" panose="020B0604020202020204" charset="0"/>
              </a:rPr>
              <a:t> &amp; </a:t>
            </a:r>
            <a:r>
              <a:rPr lang="fr-CA" sz="1050" dirty="0" err="1">
                <a:latin typeface="Proxima Nova" panose="020B0604020202020204" charset="0"/>
              </a:rPr>
              <a:t>Sleep</a:t>
            </a:r>
            <a:r>
              <a:rPr lang="fr-CA" sz="1050" dirty="0">
                <a:latin typeface="Proxima Nova" panose="020B0604020202020204" charset="0"/>
              </a:rPr>
              <a:t> Center, 2021)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9;p14">
            <a:extLst>
              <a:ext uri="{FF2B5EF4-FFF2-40B4-BE49-F238E27FC236}">
                <a16:creationId xmlns:a16="http://schemas.microsoft.com/office/drawing/2014/main" id="{CF0F503A-DAFF-803C-2714-7935AAB9D8E7}"/>
              </a:ext>
            </a:extLst>
          </p:cNvPr>
          <p:cNvSpPr txBox="1">
            <a:spLocks/>
          </p:cNvSpPr>
          <p:nvPr/>
        </p:nvSpPr>
        <p:spPr>
          <a:xfrm>
            <a:off x="311700" y="1134278"/>
            <a:ext cx="867307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600" b="1" dirty="0"/>
              <a:t>Diffusion MRI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I</a:t>
            </a:r>
            <a:r>
              <a:rPr lang="en-GB" sz="1400" dirty="0"/>
              <a:t>nterest for identifying biomarkers for Parkinson’s disease (Mitchel et al, 2019; Wang et al. 2019)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NODDI (Neurite orientation dispersion and density imaging (Zhang et al., 2012)</a:t>
            </a:r>
            <a:endParaRPr lang="en-GB" sz="1400" dirty="0"/>
          </a:p>
          <a:p>
            <a:pPr marL="0" indent="0">
              <a:spcAft>
                <a:spcPts val="1200"/>
              </a:spcAft>
              <a:buSzPct val="80000"/>
              <a:buNone/>
            </a:pPr>
            <a:endParaRPr lang="en-GB" sz="10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</p:txBody>
      </p:sp>
      <p:pic>
        <p:nvPicPr>
          <p:cNvPr id="1026" name="Picture 2" descr="Structures of the neuron. Details found in caption.">
            <a:extLst>
              <a:ext uri="{FF2B5EF4-FFF2-40B4-BE49-F238E27FC236}">
                <a16:creationId xmlns:a16="http://schemas.microsoft.com/office/drawing/2014/main" id="{13454FC7-20C6-7BF6-BE18-216B2A6EC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6" y="2748698"/>
            <a:ext cx="2731852" cy="145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D9DC0-4681-0BD3-2543-71262AC31A4D}"/>
              </a:ext>
            </a:extLst>
          </p:cNvPr>
          <p:cNvCxnSpPr>
            <a:cxnSpLocks/>
          </p:cNvCxnSpPr>
          <p:nvPr/>
        </p:nvCxnSpPr>
        <p:spPr>
          <a:xfrm>
            <a:off x="2001671" y="2370162"/>
            <a:ext cx="0" cy="104632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E05218-847A-A83A-C53D-527764D80035}"/>
              </a:ext>
            </a:extLst>
          </p:cNvPr>
          <p:cNvCxnSpPr>
            <a:cxnSpLocks/>
          </p:cNvCxnSpPr>
          <p:nvPr/>
        </p:nvCxnSpPr>
        <p:spPr>
          <a:xfrm>
            <a:off x="1687772" y="2301923"/>
            <a:ext cx="577756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8E61E5A-45F2-DB8C-723D-7591F44C44C1}"/>
              </a:ext>
            </a:extLst>
          </p:cNvPr>
          <p:cNvSpPr txBox="1"/>
          <p:nvPr/>
        </p:nvSpPr>
        <p:spPr>
          <a:xfrm>
            <a:off x="1843267" y="4139506"/>
            <a:ext cx="72920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2">
                    <a:lumMod val="75000"/>
                  </a:schemeClr>
                </a:solidFill>
              </a:rPr>
              <a:t>axons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62A932-3A9D-E024-E4B7-F2F862EF38C4}"/>
              </a:ext>
            </a:extLst>
          </p:cNvPr>
          <p:cNvSpPr txBox="1"/>
          <p:nvPr/>
        </p:nvSpPr>
        <p:spPr>
          <a:xfrm>
            <a:off x="1082335" y="2669805"/>
            <a:ext cx="76093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2">
                    <a:lumMod val="75000"/>
                  </a:schemeClr>
                </a:solidFill>
              </a:rPr>
              <a:t>dendrites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7E53DC-1CDB-F772-17F8-154AB72A37C0}"/>
              </a:ext>
            </a:extLst>
          </p:cNvPr>
          <p:cNvCxnSpPr>
            <a:cxnSpLocks/>
          </p:cNvCxnSpPr>
          <p:nvPr/>
        </p:nvCxnSpPr>
        <p:spPr>
          <a:xfrm>
            <a:off x="3195773" y="2301923"/>
            <a:ext cx="8376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2AC1BF-45D4-5F70-7E80-88F4D327167F}"/>
              </a:ext>
            </a:extLst>
          </p:cNvPr>
          <p:cNvCxnSpPr>
            <a:cxnSpLocks/>
          </p:cNvCxnSpPr>
          <p:nvPr/>
        </p:nvCxnSpPr>
        <p:spPr>
          <a:xfrm>
            <a:off x="4367166" y="2297590"/>
            <a:ext cx="5405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Brace 79">
            <a:extLst>
              <a:ext uri="{FF2B5EF4-FFF2-40B4-BE49-F238E27FC236}">
                <a16:creationId xmlns:a16="http://schemas.microsoft.com/office/drawing/2014/main" id="{AF4D15A1-0B0E-E0EF-172F-02D3BD7598E0}"/>
              </a:ext>
            </a:extLst>
          </p:cNvPr>
          <p:cNvSpPr/>
          <p:nvPr/>
        </p:nvSpPr>
        <p:spPr>
          <a:xfrm rot="5400000">
            <a:off x="3934393" y="1876661"/>
            <a:ext cx="391123" cy="146608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5" name="Google Shape;69;p14">
            <a:extLst>
              <a:ext uri="{FF2B5EF4-FFF2-40B4-BE49-F238E27FC236}">
                <a16:creationId xmlns:a16="http://schemas.microsoft.com/office/drawing/2014/main" id="{5EB33BA1-A46E-66E8-5F49-59E43788DF68}"/>
              </a:ext>
            </a:extLst>
          </p:cNvPr>
          <p:cNvSpPr txBox="1">
            <a:spLocks/>
          </p:cNvSpPr>
          <p:nvPr/>
        </p:nvSpPr>
        <p:spPr>
          <a:xfrm>
            <a:off x="2047491" y="2800610"/>
            <a:ext cx="3923483" cy="77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457200" lvl="1" indent="0" algn="ctr">
              <a:spcAft>
                <a:spcPts val="1200"/>
              </a:spcAft>
              <a:buSzPct val="80000"/>
              <a:buNone/>
            </a:pPr>
            <a:r>
              <a:rPr lang="en-GB" sz="1200" b="1" dirty="0"/>
              <a:t>Neurite morphology : linked to neurological disorders (i.e. Parkinson’s disease)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CD7A27-0E58-8CEC-D7A0-7AC58498AA8F}"/>
              </a:ext>
            </a:extLst>
          </p:cNvPr>
          <p:cNvSpPr txBox="1"/>
          <p:nvPr/>
        </p:nvSpPr>
        <p:spPr>
          <a:xfrm>
            <a:off x="394098" y="4363086"/>
            <a:ext cx="2045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100" dirty="0">
                <a:latin typeface="Proxima Nova" panose="020B0604020202020204" charset="0"/>
              </a:rPr>
              <a:t>(H. Casey, 2021)</a:t>
            </a:r>
          </a:p>
        </p:txBody>
      </p:sp>
    </p:spTree>
    <p:extLst>
      <p:ext uri="{BB962C8B-B14F-4D97-AF65-F5344CB8AC3E}">
        <p14:creationId xmlns:p14="http://schemas.microsoft.com/office/powerpoint/2010/main" val="53146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Question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Can we identify biomarkers for Parkinson's disease using the NODDI model on diffusion MRI images of the </a:t>
            </a:r>
            <a:r>
              <a:rPr lang="en-US" b="1" dirty="0"/>
              <a:t>spinal cord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B6312F61-5B31-0B0F-9F76-7B56B548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965" y="2807600"/>
            <a:ext cx="1778687" cy="152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</a:t>
            </a:r>
            <a:endParaRPr dirty="0"/>
          </a:p>
        </p:txBody>
      </p:sp>
      <p:sp>
        <p:nvSpPr>
          <p:cNvPr id="10" name="Google Shape;69;p14">
            <a:extLst>
              <a:ext uri="{FF2B5EF4-FFF2-40B4-BE49-F238E27FC236}">
                <a16:creationId xmlns:a16="http://schemas.microsoft.com/office/drawing/2014/main" id="{27978874-A61D-6D7C-2B41-6CB6EB6028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1872" y="1113752"/>
            <a:ext cx="35199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SzPct val="80000"/>
              <a:buNone/>
            </a:pPr>
            <a:r>
              <a:rPr lang="en-GB" sz="1600" b="1" dirty="0">
                <a:solidFill>
                  <a:srgbClr val="00B050"/>
                </a:solidFill>
              </a:rPr>
              <a:t>What? </a:t>
            </a:r>
          </a:p>
          <a:p>
            <a:pPr marL="285750" indent="-2857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400" b="1" dirty="0"/>
              <a:t>Spinal cord diffusion MRI</a:t>
            </a:r>
          </a:p>
          <a:p>
            <a:pPr marL="285750" indent="-2857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400" b="1" dirty="0"/>
              <a:t>113 subjects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87 diagnosed with Parkinson’s disease (low, medium and advanced stages)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26 healthy control subjects</a:t>
            </a:r>
          </a:p>
        </p:txBody>
      </p:sp>
      <p:pic>
        <p:nvPicPr>
          <p:cNvPr id="14" name="Graphic 13" descr="Group of people outline">
            <a:extLst>
              <a:ext uri="{FF2B5EF4-FFF2-40B4-BE49-F238E27FC236}">
                <a16:creationId xmlns:a16="http://schemas.microsoft.com/office/drawing/2014/main" id="{CDCA9653-A4F2-7ACE-1634-295C2BAD5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249" y="1601421"/>
            <a:ext cx="671014" cy="671014"/>
          </a:xfrm>
          <a:prstGeom prst="rect">
            <a:avLst/>
          </a:prstGeom>
        </p:spPr>
      </p:pic>
      <p:pic>
        <p:nvPicPr>
          <p:cNvPr id="22" name="Graphic 21" descr="Open folder outline">
            <a:extLst>
              <a:ext uri="{FF2B5EF4-FFF2-40B4-BE49-F238E27FC236}">
                <a16:creationId xmlns:a16="http://schemas.microsoft.com/office/drawing/2014/main" id="{911CC813-2CF7-4314-9942-C35F575D6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2789" y="2756603"/>
            <a:ext cx="671014" cy="671014"/>
          </a:xfrm>
          <a:prstGeom prst="rect">
            <a:avLst/>
          </a:prstGeom>
        </p:spPr>
      </p:pic>
      <p:sp>
        <p:nvSpPr>
          <p:cNvPr id="27" name="Google Shape;69;p14">
            <a:extLst>
              <a:ext uri="{FF2B5EF4-FFF2-40B4-BE49-F238E27FC236}">
                <a16:creationId xmlns:a16="http://schemas.microsoft.com/office/drawing/2014/main" id="{BE3D33AA-A19D-F73D-5BE9-4EBC59661442}"/>
              </a:ext>
            </a:extLst>
          </p:cNvPr>
          <p:cNvSpPr txBox="1">
            <a:spLocks/>
          </p:cNvSpPr>
          <p:nvPr/>
        </p:nvSpPr>
        <p:spPr>
          <a:xfrm>
            <a:off x="5397123" y="1113752"/>
            <a:ext cx="3519948" cy="90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SzPct val="80000"/>
              <a:buFont typeface="Proxima Nova"/>
              <a:buNone/>
            </a:pPr>
            <a:r>
              <a:rPr lang="en-GB" sz="1600" b="1" dirty="0">
                <a:solidFill>
                  <a:srgbClr val="00B050"/>
                </a:solidFill>
              </a:rPr>
              <a:t>Where?</a:t>
            </a:r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400" b="1" dirty="0"/>
              <a:t>McGill University, Montreal, CA</a:t>
            </a:r>
          </a:p>
          <a:p>
            <a:pPr marL="0" indent="0">
              <a:spcAft>
                <a:spcPts val="1200"/>
              </a:spcAft>
              <a:buSzPct val="80000"/>
              <a:buFont typeface="Proxima Nova"/>
              <a:buNone/>
            </a:pPr>
            <a:endParaRPr lang="en-GB" sz="1400" b="1" dirty="0"/>
          </a:p>
        </p:txBody>
      </p:sp>
      <p:sp>
        <p:nvSpPr>
          <p:cNvPr id="28" name="Google Shape;69;p14">
            <a:extLst>
              <a:ext uri="{FF2B5EF4-FFF2-40B4-BE49-F238E27FC236}">
                <a16:creationId xmlns:a16="http://schemas.microsoft.com/office/drawing/2014/main" id="{46DDF90A-51A2-7410-8BEC-19F56CCA6216}"/>
              </a:ext>
            </a:extLst>
          </p:cNvPr>
          <p:cNvSpPr txBox="1">
            <a:spLocks/>
          </p:cNvSpPr>
          <p:nvPr/>
        </p:nvSpPr>
        <p:spPr>
          <a:xfrm>
            <a:off x="5397123" y="2476253"/>
            <a:ext cx="351994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SzPct val="80000"/>
              <a:buFont typeface="Proxima Nova"/>
              <a:buNone/>
            </a:pPr>
            <a:r>
              <a:rPr lang="en-GB" sz="1600" b="1" dirty="0">
                <a:solidFill>
                  <a:srgbClr val="00B050"/>
                </a:solidFill>
              </a:rPr>
              <a:t>Why?</a:t>
            </a:r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400" b="1" dirty="0"/>
              <a:t>Specific protocol for project</a:t>
            </a:r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400" b="1" dirty="0"/>
              <a:t>Identify differences in spinal cord microstructure with disease progression</a:t>
            </a:r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sz="1400" b="1" dirty="0"/>
          </a:p>
          <a:p>
            <a:pPr marL="0" indent="0">
              <a:spcAft>
                <a:spcPts val="1200"/>
              </a:spcAft>
              <a:buSzPct val="80000"/>
              <a:buFont typeface="Proxima Nova"/>
              <a:buNone/>
            </a:pPr>
            <a:endParaRPr lang="en-GB" sz="1400" b="1" dirty="0"/>
          </a:p>
        </p:txBody>
      </p:sp>
      <p:pic>
        <p:nvPicPr>
          <p:cNvPr id="30" name="Graphic 29" descr="Schoolhouse outline">
            <a:extLst>
              <a:ext uri="{FF2B5EF4-FFF2-40B4-BE49-F238E27FC236}">
                <a16:creationId xmlns:a16="http://schemas.microsoft.com/office/drawing/2014/main" id="{76370BF8-54D7-79E4-02E6-ADF1B8A026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42429" y="1492791"/>
            <a:ext cx="721057" cy="7210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&amp; Methods</a:t>
            </a:r>
            <a:endParaRPr dirty="0"/>
          </a:p>
        </p:txBody>
      </p:sp>
      <p:sp>
        <p:nvSpPr>
          <p:cNvPr id="8" name="Google Shape;69;p14">
            <a:extLst>
              <a:ext uri="{FF2B5EF4-FFF2-40B4-BE49-F238E27FC236}">
                <a16:creationId xmlns:a16="http://schemas.microsoft.com/office/drawing/2014/main" id="{66F23B46-8F7F-6EEC-058B-CE45056AA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791" y="1152475"/>
            <a:ext cx="365525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SzPct val="80000"/>
              <a:buNone/>
            </a:pPr>
            <a:r>
              <a:rPr lang="en-GB" sz="1600" b="1" dirty="0"/>
              <a:t>Python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NODDI toolbox 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Data analysis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spcAft>
                <a:spcPts val="1200"/>
              </a:spcAft>
              <a:buSzPct val="80000"/>
              <a:buNone/>
            </a:pPr>
            <a:r>
              <a:rPr lang="en-GB" sz="1600" b="1" dirty="0"/>
              <a:t>Parallel computing (ex: Alliance Canada)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Speed up fitting process for 113 participants</a:t>
            </a:r>
          </a:p>
        </p:txBody>
      </p:sp>
      <p:sp>
        <p:nvSpPr>
          <p:cNvPr id="13" name="Google Shape;69;p14">
            <a:extLst>
              <a:ext uri="{FF2B5EF4-FFF2-40B4-BE49-F238E27FC236}">
                <a16:creationId xmlns:a16="http://schemas.microsoft.com/office/drawing/2014/main" id="{6BABD1C8-F542-946E-77A6-2C45532DFBC8}"/>
              </a:ext>
            </a:extLst>
          </p:cNvPr>
          <p:cNvSpPr txBox="1">
            <a:spLocks/>
          </p:cNvSpPr>
          <p:nvPr/>
        </p:nvSpPr>
        <p:spPr>
          <a:xfrm>
            <a:off x="5488749" y="1152475"/>
            <a:ext cx="365525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SzPct val="80000"/>
              <a:buNone/>
            </a:pPr>
            <a:r>
              <a:rPr lang="en-GB" sz="1600" b="1" dirty="0"/>
              <a:t>BIDS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Data organization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Tools such as </a:t>
            </a:r>
            <a:r>
              <a:rPr lang="en-GB" dirty="0" err="1"/>
              <a:t>pyBids</a:t>
            </a:r>
            <a:endParaRPr lang="en-GB" dirty="0"/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spcAft>
                <a:spcPts val="1200"/>
              </a:spcAft>
              <a:buSzPct val="80000"/>
              <a:buNone/>
            </a:pPr>
            <a:r>
              <a:rPr lang="en-GB" sz="1600" b="1" dirty="0"/>
              <a:t>Git and </a:t>
            </a:r>
            <a:r>
              <a:rPr lang="en-GB" sz="1600" b="1" dirty="0" err="1"/>
              <a:t>Github</a:t>
            </a:r>
            <a:endParaRPr lang="en-GB" sz="1600" b="1" dirty="0"/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Version control, project documentation</a:t>
            </a:r>
          </a:p>
        </p:txBody>
      </p:sp>
      <p:pic>
        <p:nvPicPr>
          <p:cNvPr id="17" name="Graphic 16" descr="Monitor outline">
            <a:extLst>
              <a:ext uri="{FF2B5EF4-FFF2-40B4-BE49-F238E27FC236}">
                <a16:creationId xmlns:a16="http://schemas.microsoft.com/office/drawing/2014/main" id="{559EF086-D569-6862-0305-FE6796582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594" y="2851577"/>
            <a:ext cx="652966" cy="652966"/>
          </a:xfrm>
          <a:prstGeom prst="rect">
            <a:avLst/>
          </a:prstGeom>
        </p:spPr>
      </p:pic>
      <p:pic>
        <p:nvPicPr>
          <p:cNvPr id="19" name="Graphic 18" descr="Web design outline">
            <a:extLst>
              <a:ext uri="{FF2B5EF4-FFF2-40B4-BE49-F238E27FC236}">
                <a16:creationId xmlns:a16="http://schemas.microsoft.com/office/drawing/2014/main" id="{24F0F370-0646-8E90-49AF-5A6D78AE2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126" y="1179770"/>
            <a:ext cx="652967" cy="652967"/>
          </a:xfrm>
          <a:prstGeom prst="rect">
            <a:avLst/>
          </a:prstGeom>
        </p:spPr>
      </p:pic>
      <p:pic>
        <p:nvPicPr>
          <p:cNvPr id="21" name="Graphic 20" descr="Network diagram outline">
            <a:extLst>
              <a:ext uri="{FF2B5EF4-FFF2-40B4-BE49-F238E27FC236}">
                <a16:creationId xmlns:a16="http://schemas.microsoft.com/office/drawing/2014/main" id="{A808B9A5-040D-3209-7849-679CA020D5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9869" y="1158639"/>
            <a:ext cx="698880" cy="834008"/>
          </a:xfrm>
          <a:prstGeom prst="rect">
            <a:avLst/>
          </a:prstGeom>
        </p:spPr>
      </p:pic>
      <p:pic>
        <p:nvPicPr>
          <p:cNvPr id="23" name="Graphic 22" descr="Filing Box Archive outline">
            <a:extLst>
              <a:ext uri="{FF2B5EF4-FFF2-40B4-BE49-F238E27FC236}">
                <a16:creationId xmlns:a16="http://schemas.microsoft.com/office/drawing/2014/main" id="{3C9519EA-4158-EE37-C44C-B08C023F5F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07003" y="2796330"/>
            <a:ext cx="631515" cy="631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E7B7B0-133A-DC2C-D0FC-4E5066A1AF3B}"/>
              </a:ext>
            </a:extLst>
          </p:cNvPr>
          <p:cNvSpPr/>
          <p:nvPr/>
        </p:nvSpPr>
        <p:spPr>
          <a:xfrm>
            <a:off x="493595" y="1487601"/>
            <a:ext cx="1924334" cy="8325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45F18-6399-23E7-E7D3-2F1552147E4D}"/>
              </a:ext>
            </a:extLst>
          </p:cNvPr>
          <p:cNvSpPr/>
          <p:nvPr/>
        </p:nvSpPr>
        <p:spPr>
          <a:xfrm>
            <a:off x="3609833" y="1487601"/>
            <a:ext cx="1924334" cy="8325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61E9E-50EA-69C6-18A3-C54BCA35420A}"/>
              </a:ext>
            </a:extLst>
          </p:cNvPr>
          <p:cNvSpPr/>
          <p:nvPr/>
        </p:nvSpPr>
        <p:spPr>
          <a:xfrm>
            <a:off x="6726071" y="1487601"/>
            <a:ext cx="1924334" cy="8325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Google Shape;69;p14">
            <a:extLst>
              <a:ext uri="{FF2B5EF4-FFF2-40B4-BE49-F238E27FC236}">
                <a16:creationId xmlns:a16="http://schemas.microsoft.com/office/drawing/2014/main" id="{30BCE211-4D98-1E50-51EE-80E69518BD1E}"/>
              </a:ext>
            </a:extLst>
          </p:cNvPr>
          <p:cNvSpPr txBox="1">
            <a:spLocks/>
          </p:cNvSpPr>
          <p:nvPr/>
        </p:nvSpPr>
        <p:spPr>
          <a:xfrm>
            <a:off x="493595" y="1543197"/>
            <a:ext cx="1881078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spcAft>
                <a:spcPts val="1200"/>
              </a:spcAft>
              <a:buSzPct val="80000"/>
              <a:buFont typeface="Proxima Nova"/>
              <a:buNone/>
            </a:pPr>
            <a:r>
              <a:rPr lang="en-GB" sz="1600" b="1" dirty="0">
                <a:solidFill>
                  <a:schemeClr val="bg1"/>
                </a:solidFill>
              </a:rPr>
              <a:t>Model fitting (NODDI)</a:t>
            </a:r>
          </a:p>
        </p:txBody>
      </p:sp>
      <p:sp>
        <p:nvSpPr>
          <p:cNvPr id="14" name="Google Shape;69;p14">
            <a:extLst>
              <a:ext uri="{FF2B5EF4-FFF2-40B4-BE49-F238E27FC236}">
                <a16:creationId xmlns:a16="http://schemas.microsoft.com/office/drawing/2014/main" id="{3B1A7076-DF3A-859B-AA0D-8CE7B9486D81}"/>
              </a:ext>
            </a:extLst>
          </p:cNvPr>
          <p:cNvSpPr txBox="1">
            <a:spLocks/>
          </p:cNvSpPr>
          <p:nvPr/>
        </p:nvSpPr>
        <p:spPr>
          <a:xfrm>
            <a:off x="-77337" y="2571750"/>
            <a:ext cx="2620370" cy="166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NODDI python toolbox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Parallel computing          (ex : Alliance Canada)</a:t>
            </a:r>
          </a:p>
          <a:p>
            <a:pPr marL="0" indent="0">
              <a:spcAft>
                <a:spcPts val="1200"/>
              </a:spcAft>
              <a:buSzPct val="80000"/>
              <a:buFont typeface="Proxima Nova"/>
              <a:buNone/>
            </a:pPr>
            <a:endParaRPr lang="en-GB" dirty="0"/>
          </a:p>
        </p:txBody>
      </p:sp>
      <p:sp>
        <p:nvSpPr>
          <p:cNvPr id="15" name="Google Shape;69;p14">
            <a:extLst>
              <a:ext uri="{FF2B5EF4-FFF2-40B4-BE49-F238E27FC236}">
                <a16:creationId xmlns:a16="http://schemas.microsoft.com/office/drawing/2014/main" id="{89ADE98D-4D1F-016B-E7D6-F4BC8CD669F8}"/>
              </a:ext>
            </a:extLst>
          </p:cNvPr>
          <p:cNvSpPr txBox="1">
            <a:spLocks/>
          </p:cNvSpPr>
          <p:nvPr/>
        </p:nvSpPr>
        <p:spPr>
          <a:xfrm>
            <a:off x="3887375" y="1538400"/>
            <a:ext cx="136925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spcAft>
                <a:spcPts val="1200"/>
              </a:spcAft>
              <a:buSzPct val="80000"/>
              <a:buFont typeface="Proxima Nova"/>
              <a:buNone/>
            </a:pPr>
            <a:r>
              <a:rPr lang="en-GB" sz="16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6CF8C-5B8B-FCDA-F83F-89125A9BDED3}"/>
              </a:ext>
            </a:extLst>
          </p:cNvPr>
          <p:cNvSpPr txBox="1"/>
          <p:nvPr/>
        </p:nvSpPr>
        <p:spPr>
          <a:xfrm>
            <a:off x="2765909" y="1570575"/>
            <a:ext cx="80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>
                <a:solidFill>
                  <a:schemeClr val="tx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B9DB0E-097B-70DB-9193-872CB2771597}"/>
              </a:ext>
            </a:extLst>
          </p:cNvPr>
          <p:cNvSpPr txBox="1"/>
          <p:nvPr/>
        </p:nvSpPr>
        <p:spPr>
          <a:xfrm>
            <a:off x="5875288" y="1570574"/>
            <a:ext cx="80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>
                <a:solidFill>
                  <a:schemeClr val="tx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22" name="Google Shape;69;p14">
            <a:extLst>
              <a:ext uri="{FF2B5EF4-FFF2-40B4-BE49-F238E27FC236}">
                <a16:creationId xmlns:a16="http://schemas.microsoft.com/office/drawing/2014/main" id="{4E7C3AD4-E639-4F0E-F2CE-6653AB5C8FB7}"/>
              </a:ext>
            </a:extLst>
          </p:cNvPr>
          <p:cNvSpPr txBox="1">
            <a:spLocks/>
          </p:cNvSpPr>
          <p:nvPr/>
        </p:nvSpPr>
        <p:spPr>
          <a:xfrm>
            <a:off x="2925170" y="2541320"/>
            <a:ext cx="3179928" cy="215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Compare NODDI metrics 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Control subjects vs subjects with Parkinson’s disease 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Changes in spinal cord microstructure with disease progression?</a:t>
            </a:r>
          </a:p>
          <a:p>
            <a:pPr marL="457200" lvl="1" indent="0">
              <a:spcAft>
                <a:spcPts val="1200"/>
              </a:spcAft>
              <a:buSzPct val="80000"/>
              <a:buFont typeface="Proxima Nova"/>
              <a:buNone/>
            </a:pPr>
            <a:endParaRPr lang="en-GB" dirty="0"/>
          </a:p>
        </p:txBody>
      </p:sp>
      <p:sp>
        <p:nvSpPr>
          <p:cNvPr id="26" name="Google Shape;69;p14">
            <a:extLst>
              <a:ext uri="{FF2B5EF4-FFF2-40B4-BE49-F238E27FC236}">
                <a16:creationId xmlns:a16="http://schemas.microsoft.com/office/drawing/2014/main" id="{8B2BE541-27E0-673A-48EA-B4AA65D68C7A}"/>
              </a:ext>
            </a:extLst>
          </p:cNvPr>
          <p:cNvSpPr txBox="1">
            <a:spLocks/>
          </p:cNvSpPr>
          <p:nvPr/>
        </p:nvSpPr>
        <p:spPr>
          <a:xfrm>
            <a:off x="6726072" y="1538400"/>
            <a:ext cx="1924333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spcAft>
                <a:spcPts val="1200"/>
              </a:spcAft>
              <a:buSzPct val="80000"/>
              <a:buFont typeface="Proxima Nova"/>
              <a:buNone/>
            </a:pPr>
            <a:r>
              <a:rPr lang="en-GB" sz="1600" b="1" dirty="0">
                <a:solidFill>
                  <a:schemeClr val="bg1"/>
                </a:solidFill>
              </a:rPr>
              <a:t>Identify potential biomarkers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Deliverables</a:t>
            </a:r>
            <a:endParaRPr dirty="0"/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98D2B3B0-23B0-5884-5096-BEDC96D2F2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8926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600" b="1" dirty="0"/>
              <a:t>Workflow and pipeline</a:t>
            </a:r>
            <a:endParaRPr lang="en-GB" dirty="0"/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NODDI metrics computation (i.e., neurite density index and orientation dispersion index)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Data analysis</a:t>
            </a:r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600" b="1" dirty="0"/>
              <a:t>Results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Differences in spinal cord microstructure with disease progression?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Potential biomarkers for Parkinson’s disease?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ED5B7A2-409C-8518-4394-D1E9E84E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86" y="554239"/>
            <a:ext cx="869879" cy="74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Network diagram outline">
            <a:extLst>
              <a:ext uri="{FF2B5EF4-FFF2-40B4-BE49-F238E27FC236}">
                <a16:creationId xmlns:a16="http://schemas.microsoft.com/office/drawing/2014/main" id="{F09B6B87-F694-9D50-C986-BBC5995AD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913699" y="570361"/>
            <a:ext cx="1322587" cy="1578308"/>
          </a:xfrm>
          <a:prstGeom prst="rect">
            <a:avLst/>
          </a:prstGeom>
        </p:spPr>
      </p:pic>
      <p:pic>
        <p:nvPicPr>
          <p:cNvPr id="6148" name="Picture 4" descr="central nervous system">
            <a:extLst>
              <a:ext uri="{FF2B5EF4-FFF2-40B4-BE49-F238E27FC236}">
                <a16:creationId xmlns:a16="http://schemas.microsoft.com/office/drawing/2014/main" id="{5327A4A7-3333-CA83-0483-CB3A0615E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596" y="2148669"/>
            <a:ext cx="1686453" cy="238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9D1ECB-7028-FF65-BD61-0CFEBEB81567}"/>
              </a:ext>
            </a:extLst>
          </p:cNvPr>
          <p:cNvSpPr txBox="1"/>
          <p:nvPr/>
        </p:nvSpPr>
        <p:spPr>
          <a:xfrm>
            <a:off x="6579542" y="4568875"/>
            <a:ext cx="20458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100" dirty="0">
                <a:latin typeface="Proxima Nova" panose="020B0604020202020204" charset="0"/>
              </a:rPr>
              <a:t>(University of Queensland </a:t>
            </a:r>
            <a:r>
              <a:rPr lang="fr-CA" sz="1100" dirty="0" err="1">
                <a:latin typeface="Proxima Nova" panose="020B0604020202020204" charset="0"/>
              </a:rPr>
              <a:t>Australia</a:t>
            </a:r>
            <a:r>
              <a:rPr lang="fr-CA" sz="1100" dirty="0">
                <a:latin typeface="Proxima Nova" panose="020B0604020202020204" charset="0"/>
              </a:rPr>
              <a:t>, 2017)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481609" y="1128984"/>
            <a:ext cx="7688700" cy="35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fr-CA" sz="1200" dirty="0">
                <a:solidFill>
                  <a:schemeClr val="tx1"/>
                </a:solidFill>
                <a:effectLst/>
              </a:rPr>
              <a:t>Henley, Casey. 2021. « The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Neuron</a:t>
            </a:r>
            <a:r>
              <a:rPr lang="fr-CA" sz="1200" dirty="0">
                <a:solidFill>
                  <a:schemeClr val="tx1"/>
                </a:solidFill>
                <a:effectLst/>
              </a:rPr>
              <a:t> ». &lt;</a:t>
            </a:r>
            <a:r>
              <a:rPr lang="fr-CA" sz="1200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https://openbooks.lib.msu.edu/neuroscience/chapter/the-neuron/</a:t>
            </a:r>
            <a:r>
              <a:rPr lang="fr-CA" sz="1200" dirty="0">
                <a:solidFill>
                  <a:schemeClr val="tx1"/>
                </a:solidFill>
                <a:effectLst/>
              </a:rPr>
              <a:t>&gt;. </a:t>
            </a: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solidFill>
                <a:schemeClr val="tx1"/>
              </a:solidFill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fr-CA" sz="1200" dirty="0">
                <a:solidFill>
                  <a:schemeClr val="tx1"/>
                </a:solidFill>
                <a:effectLst/>
              </a:rPr>
              <a:t>Mitchell, Trina, Derek B. Archer, Winston T. Chu, Stephen A.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Coombes</a:t>
            </a:r>
            <a:r>
              <a:rPr lang="fr-CA" sz="1200" dirty="0">
                <a:solidFill>
                  <a:schemeClr val="tx1"/>
                </a:solidFill>
                <a:effectLst/>
              </a:rPr>
              <a:t>, Song Lai, Bradley J. Wilkes, Nikolaus R.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McFarland</a:t>
            </a:r>
            <a:r>
              <a:rPr lang="fr-CA" sz="1200" dirty="0">
                <a:solidFill>
                  <a:schemeClr val="tx1"/>
                </a:solidFill>
                <a:effectLst/>
              </a:rPr>
              <a:t>, Michael S. Okun,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Mieniecia</a:t>
            </a:r>
            <a:r>
              <a:rPr lang="fr-CA" sz="1200" dirty="0">
                <a:solidFill>
                  <a:schemeClr val="tx1"/>
                </a:solidFill>
                <a:effectLst/>
              </a:rPr>
              <a:t> L. Black, Ellen Herschel, Tanya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Simuni</a:t>
            </a:r>
            <a:r>
              <a:rPr lang="fr-CA" sz="1200" dirty="0">
                <a:solidFill>
                  <a:schemeClr val="tx1"/>
                </a:solidFill>
                <a:effectLst/>
              </a:rPr>
              <a:t>, Cynthia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Comella</a:t>
            </a:r>
            <a:r>
              <a:rPr lang="fr-CA" sz="1200" dirty="0">
                <a:solidFill>
                  <a:schemeClr val="tx1"/>
                </a:solidFill>
                <a:effectLst/>
              </a:rPr>
              <a:t>, Tao Xie, Hong Li, Todd B. Parrish, Ajay S.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Kurani</a:t>
            </a:r>
            <a:r>
              <a:rPr lang="fr-CA" sz="1200" dirty="0">
                <a:solidFill>
                  <a:schemeClr val="tx1"/>
                </a:solidFill>
                <a:effectLst/>
              </a:rPr>
              <a:t>, Daniel M. Corcos et David E. Vaillancourt. 2019. « Neurite orientation dispersion and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density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imaging</a:t>
            </a:r>
            <a:r>
              <a:rPr lang="fr-CA" sz="1200" dirty="0">
                <a:solidFill>
                  <a:schemeClr val="tx1"/>
                </a:solidFill>
                <a:effectLst/>
              </a:rPr>
              <a:t> (NODDI) and free‐water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imaging</a:t>
            </a:r>
            <a:r>
              <a:rPr lang="fr-CA" sz="1200" dirty="0">
                <a:solidFill>
                  <a:schemeClr val="tx1"/>
                </a:solidFill>
                <a:effectLst/>
              </a:rPr>
              <a:t> in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Parkinsonism</a:t>
            </a:r>
            <a:r>
              <a:rPr lang="fr-CA" sz="1200" dirty="0">
                <a:solidFill>
                  <a:schemeClr val="tx1"/>
                </a:solidFill>
                <a:effectLst/>
              </a:rPr>
              <a:t> ». </a:t>
            </a:r>
            <a:r>
              <a:rPr lang="fr-CA" sz="1200" i="1" dirty="0">
                <a:solidFill>
                  <a:schemeClr val="tx1"/>
                </a:solidFill>
                <a:effectLst/>
              </a:rPr>
              <a:t>Human Brain Mapping</a:t>
            </a:r>
            <a:r>
              <a:rPr lang="fr-CA" sz="1200" dirty="0">
                <a:solidFill>
                  <a:schemeClr val="tx1"/>
                </a:solidFill>
                <a:effectLst/>
              </a:rPr>
              <a:t>, vol. 40, n</a:t>
            </a:r>
            <a:r>
              <a:rPr lang="fr-CA" sz="1200" baseline="30000" dirty="0">
                <a:solidFill>
                  <a:schemeClr val="tx1"/>
                </a:solidFill>
                <a:effectLst/>
              </a:rPr>
              <a:t>o</a:t>
            </a:r>
            <a:r>
              <a:rPr lang="fr-CA" sz="1200" dirty="0">
                <a:solidFill>
                  <a:schemeClr val="tx1"/>
                </a:solidFill>
                <a:effectLst/>
              </a:rPr>
              <a:t> 17, p. 5094‑5107. &lt;</a:t>
            </a:r>
            <a:r>
              <a:rPr lang="fr-CA" sz="1200" dirty="0">
                <a:solidFill>
                  <a:schemeClr val="tx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https://doi.org/10.1002/hbm.24760</a:t>
            </a:r>
            <a:r>
              <a:rPr lang="fr-CA" sz="1200" dirty="0">
                <a:solidFill>
                  <a:schemeClr val="tx1"/>
                </a:solidFill>
                <a:effectLst/>
              </a:rPr>
              <a:t>&gt;.</a:t>
            </a: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solidFill>
                <a:schemeClr val="tx1"/>
              </a:solidFill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fr-CA" sz="1200" dirty="0" err="1">
                <a:solidFill>
                  <a:schemeClr val="tx1"/>
                </a:solidFill>
                <a:effectLst/>
              </a:rPr>
              <a:t>Neurology</a:t>
            </a:r>
            <a:r>
              <a:rPr lang="fr-CA" sz="1200" dirty="0">
                <a:solidFill>
                  <a:schemeClr val="tx1"/>
                </a:solidFill>
                <a:effectLst/>
              </a:rPr>
              <a:t> &amp;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Sleep</a:t>
            </a:r>
            <a:r>
              <a:rPr lang="fr-CA" sz="1200" dirty="0">
                <a:solidFill>
                  <a:schemeClr val="tx1"/>
                </a:solidFill>
                <a:effectLst/>
              </a:rPr>
              <a:t> Center. 2021. « 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What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is</a:t>
            </a:r>
            <a:r>
              <a:rPr lang="fr-CA" sz="1200" dirty="0">
                <a:solidFill>
                  <a:schemeClr val="tx1"/>
                </a:solidFill>
                <a:effectLst/>
              </a:rPr>
              <a:t> Parkinsons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Disease</a:t>
            </a:r>
            <a:r>
              <a:rPr lang="fr-CA" sz="1200" dirty="0">
                <a:solidFill>
                  <a:schemeClr val="tx1"/>
                </a:solidFill>
                <a:effectLst/>
              </a:rPr>
              <a:t> | Parkinsons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Disease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Treatment</a:t>
            </a:r>
            <a:r>
              <a:rPr lang="fr-CA" sz="1200" dirty="0">
                <a:solidFill>
                  <a:schemeClr val="tx1"/>
                </a:solidFill>
                <a:effectLst/>
              </a:rPr>
              <a:t> ». </a:t>
            </a:r>
            <a:r>
              <a:rPr lang="fr-CA" sz="1200" i="1" dirty="0" err="1">
                <a:solidFill>
                  <a:schemeClr val="tx1"/>
                </a:solidFill>
                <a:effectLst/>
              </a:rPr>
              <a:t>Neurology</a:t>
            </a:r>
            <a:r>
              <a:rPr lang="fr-CA" sz="1200" i="1" dirty="0">
                <a:solidFill>
                  <a:schemeClr val="tx1"/>
                </a:solidFill>
                <a:effectLst/>
              </a:rPr>
              <a:t> &amp; </a:t>
            </a:r>
            <a:r>
              <a:rPr lang="fr-CA" sz="1200" i="1" dirty="0" err="1">
                <a:solidFill>
                  <a:schemeClr val="tx1"/>
                </a:solidFill>
                <a:effectLst/>
              </a:rPr>
              <a:t>Sleep</a:t>
            </a:r>
            <a:r>
              <a:rPr lang="fr-CA" sz="1200" i="1" dirty="0">
                <a:solidFill>
                  <a:schemeClr val="tx1"/>
                </a:solidFill>
                <a:effectLst/>
              </a:rPr>
              <a:t> Centre</a:t>
            </a:r>
            <a:r>
              <a:rPr lang="fr-CA" sz="1200" dirty="0">
                <a:solidFill>
                  <a:schemeClr val="tx1"/>
                </a:solidFill>
                <a:effectLst/>
              </a:rPr>
              <a:t>. &lt;</a:t>
            </a:r>
            <a:r>
              <a:rPr lang="fr-CA" sz="1200" dirty="0">
                <a:solidFill>
                  <a:schemeClr val="tx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https://neurologysleepcentre.com/blog/what-is-parkinsons-disease</a:t>
            </a:r>
            <a:r>
              <a:rPr lang="fr-CA" sz="1200" dirty="0">
                <a:solidFill>
                  <a:schemeClr val="tx1"/>
                </a:solidFill>
                <a:effectLst/>
              </a:rPr>
              <a:t>&gt;. </a:t>
            </a: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solidFill>
                <a:schemeClr val="tx1"/>
              </a:solidFill>
              <a:effectLst/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fr-CA" sz="1200" dirty="0">
                <a:solidFill>
                  <a:schemeClr val="tx1"/>
                </a:solidFill>
                <a:effectLst/>
              </a:rPr>
              <a:t>University of Queensland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Australia</a:t>
            </a:r>
            <a:r>
              <a:rPr lang="fr-CA" sz="1200" dirty="0">
                <a:solidFill>
                  <a:schemeClr val="tx1"/>
                </a:solidFill>
                <a:effectLst/>
              </a:rPr>
              <a:t>. 2017. « Central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Nervous</a:t>
            </a:r>
            <a:r>
              <a:rPr lang="fr-CA" sz="1200" dirty="0">
                <a:solidFill>
                  <a:schemeClr val="tx1"/>
                </a:solidFill>
                <a:effectLst/>
              </a:rPr>
              <a:t> System: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brain</a:t>
            </a:r>
            <a:r>
              <a:rPr lang="fr-CA" sz="1200" dirty="0">
                <a:solidFill>
                  <a:schemeClr val="tx1"/>
                </a:solidFill>
                <a:effectLst/>
              </a:rPr>
              <a:t> and spinal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cord</a:t>
            </a:r>
            <a:r>
              <a:rPr lang="fr-CA" sz="1200" dirty="0">
                <a:solidFill>
                  <a:schemeClr val="tx1"/>
                </a:solidFill>
                <a:effectLst/>
              </a:rPr>
              <a:t> ». &lt;</a:t>
            </a:r>
            <a:r>
              <a:rPr lang="fr-CA" sz="1200" dirty="0">
                <a:solidFill>
                  <a:schemeClr val="tx1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https://qbi.uq.edu.au/brain/brain-anatomy/central-nervous-system-brain-and-spinal-cord</a:t>
            </a:r>
            <a:r>
              <a:rPr lang="fr-CA" sz="1200" dirty="0">
                <a:solidFill>
                  <a:schemeClr val="tx1"/>
                </a:solidFill>
                <a:effectLst/>
              </a:rPr>
              <a:t>&gt;. </a:t>
            </a: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solidFill>
                <a:schemeClr val="tx1"/>
              </a:solidFill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fr-CA" sz="1200" dirty="0">
                <a:solidFill>
                  <a:schemeClr val="tx1"/>
                </a:solidFill>
                <a:effectLst/>
              </a:rPr>
              <a:t>Wang,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Nian</a:t>
            </a:r>
            <a:r>
              <a:rPr lang="fr-CA" sz="1200" dirty="0">
                <a:solidFill>
                  <a:schemeClr val="tx1"/>
                </a:solidFill>
                <a:effectLst/>
              </a:rPr>
              <a:t>,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Jieying</a:t>
            </a:r>
            <a:r>
              <a:rPr lang="fr-CA" sz="1200" dirty="0">
                <a:solidFill>
                  <a:schemeClr val="tx1"/>
                </a:solidFill>
                <a:effectLst/>
              </a:rPr>
              <a:t> Zhang, Gary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Cofer</a:t>
            </a:r>
            <a:r>
              <a:rPr lang="fr-CA" sz="1200" dirty="0">
                <a:solidFill>
                  <a:schemeClr val="tx1"/>
                </a:solidFill>
                <a:effectLst/>
              </a:rPr>
              <a:t>, Yi Qi, Robert J. Anderson, Leonard E. White et G. Allan Johnson. 2019. « Neurite orientation dispersion and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density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imaging</a:t>
            </a:r>
            <a:r>
              <a:rPr lang="fr-CA" sz="1200" dirty="0">
                <a:solidFill>
                  <a:schemeClr val="tx1"/>
                </a:solidFill>
                <a:effectLst/>
              </a:rPr>
              <a:t> of mouse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brain</a:t>
            </a:r>
            <a:r>
              <a:rPr lang="fr-CA" sz="1200" dirty="0">
                <a:solidFill>
                  <a:schemeClr val="tx1"/>
                </a:solidFill>
                <a:effectLst/>
              </a:rPr>
              <a:t> microstructure ». </a:t>
            </a:r>
            <a:r>
              <a:rPr lang="fr-CA" sz="1200" i="1" dirty="0">
                <a:solidFill>
                  <a:schemeClr val="tx1"/>
                </a:solidFill>
                <a:effectLst/>
              </a:rPr>
              <a:t>Brain Structure and </a:t>
            </a:r>
            <a:r>
              <a:rPr lang="fr-CA" sz="1200" i="1" dirty="0" err="1">
                <a:solidFill>
                  <a:schemeClr val="tx1"/>
                </a:solidFill>
                <a:effectLst/>
              </a:rPr>
              <a:t>Function</a:t>
            </a:r>
            <a:r>
              <a:rPr lang="fr-CA" sz="1200" dirty="0">
                <a:solidFill>
                  <a:schemeClr val="tx1"/>
                </a:solidFill>
                <a:effectLst/>
              </a:rPr>
              <a:t>, vol. 224, n</a:t>
            </a:r>
            <a:r>
              <a:rPr lang="fr-CA" sz="1200" baseline="30000" dirty="0">
                <a:solidFill>
                  <a:schemeClr val="tx1"/>
                </a:solidFill>
                <a:effectLst/>
              </a:rPr>
              <a:t>o</a:t>
            </a:r>
            <a:r>
              <a:rPr lang="fr-CA" sz="1200" dirty="0">
                <a:solidFill>
                  <a:schemeClr val="tx1"/>
                </a:solidFill>
                <a:effectLst/>
              </a:rPr>
              <a:t> 5, p. 1797‑1813. &lt;</a:t>
            </a:r>
            <a:r>
              <a:rPr lang="fr-CA" sz="1200" dirty="0">
                <a:solidFill>
                  <a:schemeClr val="tx1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https://doi.org/10.1007/s00429-019-01877-x</a:t>
            </a:r>
            <a:r>
              <a:rPr lang="fr-CA" sz="1200" dirty="0">
                <a:solidFill>
                  <a:schemeClr val="tx1"/>
                </a:solidFill>
                <a:effectLst/>
              </a:rPr>
              <a:t>&gt;.</a:t>
            </a: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solidFill>
                <a:schemeClr val="tx1"/>
              </a:solidFill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fr-CA" sz="1200" dirty="0">
                <a:solidFill>
                  <a:schemeClr val="tx1"/>
                </a:solidFill>
                <a:effectLst/>
              </a:rPr>
              <a:t>Zhang, Hui,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Torben</a:t>
            </a:r>
            <a:r>
              <a:rPr lang="fr-CA" sz="1200" dirty="0">
                <a:solidFill>
                  <a:schemeClr val="tx1"/>
                </a:solidFill>
                <a:effectLst/>
              </a:rPr>
              <a:t> Schneider, Claudia A. Wheeler-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Kingshott</a:t>
            </a:r>
            <a:r>
              <a:rPr lang="fr-CA" sz="1200" dirty="0">
                <a:solidFill>
                  <a:schemeClr val="tx1"/>
                </a:solidFill>
                <a:effectLst/>
              </a:rPr>
              <a:t> et Daniel C. Alexander. 2012. « NODDI: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Practical</a:t>
            </a:r>
            <a:r>
              <a:rPr lang="fr-CA" sz="1200" dirty="0">
                <a:solidFill>
                  <a:schemeClr val="tx1"/>
                </a:solidFill>
                <a:effectLst/>
              </a:rPr>
              <a:t> in vivo neurite orientation dispersion and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density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imaging</a:t>
            </a:r>
            <a:r>
              <a:rPr lang="fr-CA" sz="1200" dirty="0">
                <a:solidFill>
                  <a:schemeClr val="tx1"/>
                </a:solidFill>
                <a:effectLst/>
              </a:rPr>
              <a:t> of the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human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brain</a:t>
            </a:r>
            <a:r>
              <a:rPr lang="fr-CA" sz="1200" dirty="0">
                <a:solidFill>
                  <a:schemeClr val="tx1"/>
                </a:solidFill>
                <a:effectLst/>
              </a:rPr>
              <a:t> ». </a:t>
            </a:r>
            <a:r>
              <a:rPr lang="fr-CA" sz="1200" i="1" dirty="0" err="1">
                <a:solidFill>
                  <a:schemeClr val="tx1"/>
                </a:solidFill>
                <a:effectLst/>
              </a:rPr>
              <a:t>NeuroImage</a:t>
            </a:r>
            <a:r>
              <a:rPr lang="fr-CA" sz="1200" dirty="0">
                <a:solidFill>
                  <a:schemeClr val="tx1"/>
                </a:solidFill>
                <a:effectLst/>
              </a:rPr>
              <a:t>, vol. 61, n</a:t>
            </a:r>
            <a:r>
              <a:rPr lang="fr-CA" sz="1200" baseline="30000" dirty="0">
                <a:solidFill>
                  <a:schemeClr val="tx1"/>
                </a:solidFill>
                <a:effectLst/>
              </a:rPr>
              <a:t>o</a:t>
            </a:r>
            <a:r>
              <a:rPr lang="fr-CA" sz="1200" dirty="0">
                <a:solidFill>
                  <a:schemeClr val="tx1"/>
                </a:solidFill>
                <a:effectLst/>
              </a:rPr>
              <a:t> 4, p. 1000‑1016. &lt;</a:t>
            </a:r>
            <a:r>
              <a:rPr lang="fr-CA" sz="1200" dirty="0">
                <a:solidFill>
                  <a:schemeClr val="tx1"/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https://doi.org/10.1016/j.neuroimage.2012.03.072</a:t>
            </a:r>
            <a:r>
              <a:rPr lang="fr-CA" sz="1200" dirty="0">
                <a:solidFill>
                  <a:schemeClr val="tx1"/>
                </a:solidFill>
                <a:effectLst/>
              </a:rPr>
              <a:t>&gt;.</a:t>
            </a: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effectLst/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050" dirty="0">
              <a:effectLst/>
            </a:endParaRPr>
          </a:p>
          <a:p>
            <a:pPr marL="14605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3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668</Words>
  <Application>Microsoft Office PowerPoint</Application>
  <PresentationFormat>On-screen Show (16:9)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Wingdings</vt:lpstr>
      <vt:lpstr>Lato</vt:lpstr>
      <vt:lpstr>Proxima Nova</vt:lpstr>
      <vt:lpstr>Spearmint</vt:lpstr>
      <vt:lpstr>Identifying Potential Biomarkers for Parkinson’s Disease Using Neurite Orientation Dispersion and Diffusion Imaging (NODDI) </vt:lpstr>
      <vt:lpstr>Background</vt:lpstr>
      <vt:lpstr>Background</vt:lpstr>
      <vt:lpstr>Main Question</vt:lpstr>
      <vt:lpstr>Data </vt:lpstr>
      <vt:lpstr>Tools &amp; Methods</vt:lpstr>
      <vt:lpstr>Objectives</vt:lpstr>
      <vt:lpstr>Deliverables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Samuelle</dc:creator>
  <cp:lastModifiedBy>Samuelle St-Onge</cp:lastModifiedBy>
  <cp:revision>3</cp:revision>
  <dcterms:modified xsi:type="dcterms:W3CDTF">2023-06-02T00:33:59Z</dcterms:modified>
</cp:coreProperties>
</file>