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6" r:id="rId4"/>
    <p:sldId id="269" r:id="rId5"/>
    <p:sldId id="267" r:id="rId6"/>
    <p:sldId id="268" r:id="rId7"/>
    <p:sldId id="262" r:id="rId8"/>
    <p:sldId id="263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09738-0A52-4C92-8246-8D6599E3A954}" v="234" dt="2025-05-30T14:26:07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033" autoAdjust="0"/>
  </p:normalViewPr>
  <p:slideViewPr>
    <p:cSldViewPr snapToGrid="0">
      <p:cViewPr varScale="1">
        <p:scale>
          <a:sx n="98" d="100"/>
          <a:sy n="98" d="100"/>
        </p:scale>
        <p:origin x="3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Albert" userId="6e1c63d7d9eb8c2e" providerId="LiveId" clId="{3C209738-0A52-4C92-8246-8D6599E3A954}"/>
    <pc:docChg chg="undo custSel addSld delSld modSld sldOrd">
      <pc:chgData name="Hugo Albert" userId="6e1c63d7d9eb8c2e" providerId="LiveId" clId="{3C209738-0A52-4C92-8246-8D6599E3A954}" dt="2025-06-12T13:53:49.599" v="862" actId="1076"/>
      <pc:docMkLst>
        <pc:docMk/>
      </pc:docMkLst>
      <pc:sldChg chg="delSp modSp mod">
        <pc:chgData name="Hugo Albert" userId="6e1c63d7d9eb8c2e" providerId="LiveId" clId="{3C209738-0A52-4C92-8246-8D6599E3A954}" dt="2025-05-30T11:14:53.510" v="126" actId="20577"/>
        <pc:sldMkLst>
          <pc:docMk/>
          <pc:sldMk cId="0" sldId="256"/>
        </pc:sldMkLst>
        <pc:spChg chg="mod">
          <ac:chgData name="Hugo Albert" userId="6e1c63d7d9eb8c2e" providerId="LiveId" clId="{3C209738-0A52-4C92-8246-8D6599E3A954}" dt="2025-05-30T11:14:53.510" v="126" actId="20577"/>
          <ac:spMkLst>
            <pc:docMk/>
            <pc:sldMk cId="0" sldId="256"/>
            <ac:spMk id="59" creationId="{00000000-0000-0000-0000-000000000000}"/>
          </ac:spMkLst>
        </pc:spChg>
      </pc:sldChg>
      <pc:sldChg chg="modSp mod modNotesTx">
        <pc:chgData name="Hugo Albert" userId="6e1c63d7d9eb8c2e" providerId="LiveId" clId="{3C209738-0A52-4C92-8246-8D6599E3A954}" dt="2025-05-30T12:11:05.675" v="589" actId="20577"/>
        <pc:sldMkLst>
          <pc:docMk/>
          <pc:sldMk cId="0" sldId="257"/>
        </pc:sldMkLst>
        <pc:spChg chg="mod">
          <ac:chgData name="Hugo Albert" userId="6e1c63d7d9eb8c2e" providerId="LiveId" clId="{3C209738-0A52-4C92-8246-8D6599E3A954}" dt="2025-05-30T12:11:05.675" v="589" actId="20577"/>
          <ac:spMkLst>
            <pc:docMk/>
            <pc:sldMk cId="0" sldId="257"/>
            <ac:spMk id="3" creationId="{CAFF0174-8301-38F2-377A-C098961B8438}"/>
          </ac:spMkLst>
        </pc:spChg>
        <pc:spChg chg="mod">
          <ac:chgData name="Hugo Albert" userId="6e1c63d7d9eb8c2e" providerId="LiveId" clId="{3C209738-0A52-4C92-8246-8D6599E3A954}" dt="2025-05-29T21:50:07.525" v="11" actId="1076"/>
          <ac:spMkLst>
            <pc:docMk/>
            <pc:sldMk cId="0" sldId="257"/>
            <ac:spMk id="11" creationId="{95B4CF48-9719-C760-8DAE-A9C95BFB2E57}"/>
          </ac:spMkLst>
        </pc:spChg>
        <pc:spChg chg="mod">
          <ac:chgData name="Hugo Albert" userId="6e1c63d7d9eb8c2e" providerId="LiveId" clId="{3C209738-0A52-4C92-8246-8D6599E3A954}" dt="2025-05-30T11:14:30.557" v="122" actId="6549"/>
          <ac:spMkLst>
            <pc:docMk/>
            <pc:sldMk cId="0" sldId="257"/>
            <ac:spMk id="69" creationId="{00000000-0000-0000-0000-000000000000}"/>
          </ac:spMkLst>
        </pc:spChg>
        <pc:picChg chg="mod">
          <ac:chgData name="Hugo Albert" userId="6e1c63d7d9eb8c2e" providerId="LiveId" clId="{3C209738-0A52-4C92-8246-8D6599E3A954}" dt="2025-05-29T21:50:07.525" v="11" actId="1076"/>
          <ac:picMkLst>
            <pc:docMk/>
            <pc:sldMk cId="0" sldId="257"/>
            <ac:picMk id="9" creationId="{32D77B5E-F48D-952E-3C9E-938FB54075D5}"/>
          </ac:picMkLst>
        </pc:picChg>
      </pc:sldChg>
      <pc:sldChg chg="del">
        <pc:chgData name="Hugo Albert" userId="6e1c63d7d9eb8c2e" providerId="LiveId" clId="{3C209738-0A52-4C92-8246-8D6599E3A954}" dt="2025-05-29T21:42:24.909" v="3" actId="47"/>
        <pc:sldMkLst>
          <pc:docMk/>
          <pc:sldMk cId="0" sldId="258"/>
        </pc:sldMkLst>
      </pc:sldChg>
      <pc:sldChg chg="del">
        <pc:chgData name="Hugo Albert" userId="6e1c63d7d9eb8c2e" providerId="LiveId" clId="{3C209738-0A52-4C92-8246-8D6599E3A954}" dt="2025-05-29T21:42:27.101" v="5" actId="47"/>
        <pc:sldMkLst>
          <pc:docMk/>
          <pc:sldMk cId="0" sldId="259"/>
        </pc:sldMkLst>
      </pc:sldChg>
      <pc:sldChg chg="del">
        <pc:chgData name="Hugo Albert" userId="6e1c63d7d9eb8c2e" providerId="LiveId" clId="{3C209738-0A52-4C92-8246-8D6599E3A954}" dt="2025-05-29T21:42:23.736" v="1" actId="47"/>
        <pc:sldMkLst>
          <pc:docMk/>
          <pc:sldMk cId="0" sldId="260"/>
        </pc:sldMkLst>
      </pc:sldChg>
      <pc:sldChg chg="del">
        <pc:chgData name="Hugo Albert" userId="6e1c63d7d9eb8c2e" providerId="LiveId" clId="{3C209738-0A52-4C92-8246-8D6599E3A954}" dt="2025-05-29T21:42:22.876" v="0" actId="47"/>
        <pc:sldMkLst>
          <pc:docMk/>
          <pc:sldMk cId="0" sldId="261"/>
        </pc:sldMkLst>
      </pc:sldChg>
      <pc:sldChg chg="modSp mod modNotesTx">
        <pc:chgData name="Hugo Albert" userId="6e1c63d7d9eb8c2e" providerId="LiveId" clId="{3C209738-0A52-4C92-8246-8D6599E3A954}" dt="2025-05-30T12:23:56.258" v="597"/>
        <pc:sldMkLst>
          <pc:docMk/>
          <pc:sldMk cId="0" sldId="262"/>
        </pc:sldMkLst>
        <pc:spChg chg="mod">
          <ac:chgData name="Hugo Albert" userId="6e1c63d7d9eb8c2e" providerId="LiveId" clId="{3C209738-0A52-4C92-8246-8D6599E3A954}" dt="2025-05-30T12:11:24.700" v="595" actId="20577"/>
          <ac:spMkLst>
            <pc:docMk/>
            <pc:sldMk cId="0" sldId="262"/>
            <ac:spMk id="3" creationId="{91CE4F50-CDE4-14F1-2336-06F46D731057}"/>
          </ac:spMkLst>
        </pc:spChg>
        <pc:spChg chg="mod">
          <ac:chgData name="Hugo Albert" userId="6e1c63d7d9eb8c2e" providerId="LiveId" clId="{3C209738-0A52-4C92-8246-8D6599E3A954}" dt="2025-05-30T12:23:56.258" v="597"/>
          <ac:spMkLst>
            <pc:docMk/>
            <pc:sldMk cId="0" sldId="262"/>
            <ac:spMk id="99" creationId="{00000000-0000-0000-0000-000000000000}"/>
          </ac:spMkLst>
        </pc:spChg>
      </pc:sldChg>
      <pc:sldChg chg="delSp modSp mod">
        <pc:chgData name="Hugo Albert" userId="6e1c63d7d9eb8c2e" providerId="LiveId" clId="{3C209738-0A52-4C92-8246-8D6599E3A954}" dt="2025-05-30T14:26:11.684" v="855" actId="6549"/>
        <pc:sldMkLst>
          <pc:docMk/>
          <pc:sldMk cId="0" sldId="263"/>
        </pc:sldMkLst>
        <pc:spChg chg="mod">
          <ac:chgData name="Hugo Albert" userId="6e1c63d7d9eb8c2e" providerId="LiveId" clId="{3C209738-0A52-4C92-8246-8D6599E3A954}" dt="2025-05-30T14:26:11.684" v="855" actId="6549"/>
          <ac:spMkLst>
            <pc:docMk/>
            <pc:sldMk cId="0" sldId="263"/>
            <ac:spMk id="105" creationId="{00000000-0000-0000-0000-000000000000}"/>
          </ac:spMkLst>
        </pc:spChg>
      </pc:sldChg>
      <pc:sldChg chg="del">
        <pc:chgData name="Hugo Albert" userId="6e1c63d7d9eb8c2e" providerId="LiveId" clId="{3C209738-0A52-4C92-8246-8D6599E3A954}" dt="2025-05-29T21:42:24.314" v="2" actId="47"/>
        <pc:sldMkLst>
          <pc:docMk/>
          <pc:sldMk cId="1720722786" sldId="264"/>
        </pc:sldMkLst>
      </pc:sldChg>
      <pc:sldChg chg="del">
        <pc:chgData name="Hugo Albert" userId="6e1c63d7d9eb8c2e" providerId="LiveId" clId="{3C209738-0A52-4C92-8246-8D6599E3A954}" dt="2025-05-29T21:42:26.388" v="4" actId="47"/>
        <pc:sldMkLst>
          <pc:docMk/>
          <pc:sldMk cId="3153744710" sldId="265"/>
        </pc:sldMkLst>
      </pc:sldChg>
      <pc:sldChg chg="addSp delSp modSp mod modAnim modNotesTx">
        <pc:chgData name="Hugo Albert" userId="6e1c63d7d9eb8c2e" providerId="LiveId" clId="{3C209738-0A52-4C92-8246-8D6599E3A954}" dt="2025-06-12T13:53:49.599" v="862" actId="1076"/>
        <pc:sldMkLst>
          <pc:docMk/>
          <pc:sldMk cId="52774049" sldId="266"/>
        </pc:sldMkLst>
        <pc:spChg chg="mod">
          <ac:chgData name="Hugo Albert" userId="6e1c63d7d9eb8c2e" providerId="LiveId" clId="{3C209738-0A52-4C92-8246-8D6599E3A954}" dt="2025-05-30T14:07:33.150" v="662" actId="12"/>
          <ac:spMkLst>
            <pc:docMk/>
            <pc:sldMk cId="52774049" sldId="266"/>
            <ac:spMk id="3" creationId="{84EA8E03-DD69-ACD9-4C29-378BEDF1AB56}"/>
          </ac:spMkLst>
        </pc:spChg>
        <pc:spChg chg="mod">
          <ac:chgData name="Hugo Albert" userId="6e1c63d7d9eb8c2e" providerId="LiveId" clId="{3C209738-0A52-4C92-8246-8D6599E3A954}" dt="2025-05-30T11:44:24.830" v="408" actId="1076"/>
          <ac:spMkLst>
            <pc:docMk/>
            <pc:sldMk cId="52774049" sldId="266"/>
            <ac:spMk id="7" creationId="{22504E82-D1C8-3F84-F0A7-699BD2F2F07A}"/>
          </ac:spMkLst>
        </pc:spChg>
        <pc:spChg chg="mod">
          <ac:chgData name="Hugo Albert" userId="6e1c63d7d9eb8c2e" providerId="LiveId" clId="{3C209738-0A52-4C92-8246-8D6599E3A954}" dt="2025-05-30T12:11:07.409" v="590" actId="20577"/>
          <ac:spMkLst>
            <pc:docMk/>
            <pc:sldMk cId="52774049" sldId="266"/>
            <ac:spMk id="8" creationId="{A9A5D322-046D-7509-BCE3-E62EDB027AA9}"/>
          </ac:spMkLst>
        </pc:spChg>
        <pc:spChg chg="mod">
          <ac:chgData name="Hugo Albert" userId="6e1c63d7d9eb8c2e" providerId="LiveId" clId="{3C209738-0A52-4C92-8246-8D6599E3A954}" dt="2025-05-30T11:42:05.376" v="360"/>
          <ac:spMkLst>
            <pc:docMk/>
            <pc:sldMk cId="52774049" sldId="266"/>
            <ac:spMk id="22" creationId="{EF8E0571-D808-0587-172A-D1A8EF7C6D8D}"/>
          </ac:spMkLst>
        </pc:spChg>
        <pc:spChg chg="mod">
          <ac:chgData name="Hugo Albert" userId="6e1c63d7d9eb8c2e" providerId="LiveId" clId="{3C209738-0A52-4C92-8246-8D6599E3A954}" dt="2025-05-30T11:43:13.930" v="381" actId="14100"/>
          <ac:spMkLst>
            <pc:docMk/>
            <pc:sldMk cId="52774049" sldId="266"/>
            <ac:spMk id="23" creationId="{DEDBA996-3209-407E-21A4-AA6886C08E3D}"/>
          </ac:spMkLst>
        </pc:spChg>
        <pc:spChg chg="mod">
          <ac:chgData name="Hugo Albert" userId="6e1c63d7d9eb8c2e" providerId="LiveId" clId="{3C209738-0A52-4C92-8246-8D6599E3A954}" dt="2025-05-30T11:42:05.376" v="360"/>
          <ac:spMkLst>
            <pc:docMk/>
            <pc:sldMk cId="52774049" sldId="266"/>
            <ac:spMk id="25" creationId="{3F249D02-4D9F-5E31-D39C-DD9926B13733}"/>
          </ac:spMkLst>
        </pc:spChg>
        <pc:spChg chg="mod">
          <ac:chgData name="Hugo Albert" userId="6e1c63d7d9eb8c2e" providerId="LiveId" clId="{3C209738-0A52-4C92-8246-8D6599E3A954}" dt="2025-05-30T11:42:05.376" v="360"/>
          <ac:spMkLst>
            <pc:docMk/>
            <pc:sldMk cId="52774049" sldId="266"/>
            <ac:spMk id="26" creationId="{C918142C-18F5-DDD8-7AD8-F30D7A04A3F6}"/>
          </ac:spMkLst>
        </pc:spChg>
        <pc:spChg chg="mod">
          <ac:chgData name="Hugo Albert" userId="6e1c63d7d9eb8c2e" providerId="LiveId" clId="{3C209738-0A52-4C92-8246-8D6599E3A954}" dt="2025-05-30T11:42:05.376" v="360"/>
          <ac:spMkLst>
            <pc:docMk/>
            <pc:sldMk cId="52774049" sldId="266"/>
            <ac:spMk id="28" creationId="{DF525997-AF8B-3A8E-0E0E-0952045273AC}"/>
          </ac:spMkLst>
        </pc:spChg>
        <pc:spChg chg="mod">
          <ac:chgData name="Hugo Albert" userId="6e1c63d7d9eb8c2e" providerId="LiveId" clId="{3C209738-0A52-4C92-8246-8D6599E3A954}" dt="2025-05-30T11:42:05.376" v="360"/>
          <ac:spMkLst>
            <pc:docMk/>
            <pc:sldMk cId="52774049" sldId="266"/>
            <ac:spMk id="29" creationId="{DFB25F64-D870-32B6-D746-E34E1B5D345E}"/>
          </ac:spMkLst>
        </pc:spChg>
        <pc:spChg chg="mod">
          <ac:chgData name="Hugo Albert" userId="6e1c63d7d9eb8c2e" providerId="LiveId" clId="{3C209738-0A52-4C92-8246-8D6599E3A954}" dt="2025-05-30T11:42:05.376" v="360"/>
          <ac:spMkLst>
            <pc:docMk/>
            <pc:sldMk cId="52774049" sldId="266"/>
            <ac:spMk id="30" creationId="{B0CF4FD9-66F0-4A48-89D9-6EF841C97CEE}"/>
          </ac:spMkLst>
        </pc:spChg>
        <pc:spChg chg="mod">
          <ac:chgData name="Hugo Albert" userId="6e1c63d7d9eb8c2e" providerId="LiveId" clId="{3C209738-0A52-4C92-8246-8D6599E3A954}" dt="2025-05-30T11:43:35.153" v="386"/>
          <ac:spMkLst>
            <pc:docMk/>
            <pc:sldMk cId="52774049" sldId="266"/>
            <ac:spMk id="32" creationId="{B6986741-FD41-04C6-1E50-9CC66730038A}"/>
          </ac:spMkLst>
        </pc:spChg>
        <pc:spChg chg="mod">
          <ac:chgData name="Hugo Albert" userId="6e1c63d7d9eb8c2e" providerId="LiveId" clId="{3C209738-0A52-4C92-8246-8D6599E3A954}" dt="2025-05-30T11:43:35.153" v="386"/>
          <ac:spMkLst>
            <pc:docMk/>
            <pc:sldMk cId="52774049" sldId="266"/>
            <ac:spMk id="33" creationId="{D4559F7B-E273-AF83-AE37-F27EA4BD7860}"/>
          </ac:spMkLst>
        </pc:spChg>
        <pc:spChg chg="mod">
          <ac:chgData name="Hugo Albert" userId="6e1c63d7d9eb8c2e" providerId="LiveId" clId="{3C209738-0A52-4C92-8246-8D6599E3A954}" dt="2025-05-30T11:43:53.440" v="399" actId="14100"/>
          <ac:spMkLst>
            <pc:docMk/>
            <pc:sldMk cId="52774049" sldId="266"/>
            <ac:spMk id="35" creationId="{10C799A1-7097-0293-DB0C-5891D45EB818}"/>
          </ac:spMkLst>
        </pc:spChg>
        <pc:spChg chg="mod">
          <ac:chgData name="Hugo Albert" userId="6e1c63d7d9eb8c2e" providerId="LiveId" clId="{3C209738-0A52-4C92-8246-8D6599E3A954}" dt="2025-05-30T11:43:35.153" v="386"/>
          <ac:spMkLst>
            <pc:docMk/>
            <pc:sldMk cId="52774049" sldId="266"/>
            <ac:spMk id="37" creationId="{B95210E1-44E2-8C6B-8A03-E436C346C031}"/>
          </ac:spMkLst>
        </pc:spChg>
        <pc:spChg chg="mod">
          <ac:chgData name="Hugo Albert" userId="6e1c63d7d9eb8c2e" providerId="LiveId" clId="{3C209738-0A52-4C92-8246-8D6599E3A954}" dt="2025-05-30T11:43:35.153" v="386"/>
          <ac:spMkLst>
            <pc:docMk/>
            <pc:sldMk cId="52774049" sldId="266"/>
            <ac:spMk id="38" creationId="{BF8A1A28-F4B4-0CEC-A4A4-F4AAC97F063C}"/>
          </ac:spMkLst>
        </pc:spChg>
        <pc:spChg chg="mod">
          <ac:chgData name="Hugo Albert" userId="6e1c63d7d9eb8c2e" providerId="LiveId" clId="{3C209738-0A52-4C92-8246-8D6599E3A954}" dt="2025-05-30T11:43:35.153" v="386"/>
          <ac:spMkLst>
            <pc:docMk/>
            <pc:sldMk cId="52774049" sldId="266"/>
            <ac:spMk id="39" creationId="{54A0F66D-79A4-FB88-4B7F-5B0420401932}"/>
          </ac:spMkLst>
        </pc:spChg>
        <pc:spChg chg="mod">
          <ac:chgData name="Hugo Albert" userId="6e1c63d7d9eb8c2e" providerId="LiveId" clId="{3C209738-0A52-4C92-8246-8D6599E3A954}" dt="2025-05-30T11:43:35.153" v="386"/>
          <ac:spMkLst>
            <pc:docMk/>
            <pc:sldMk cId="52774049" sldId="266"/>
            <ac:spMk id="41" creationId="{FFFC6C53-A2EC-B6BF-EE82-489EE025AE45}"/>
          </ac:spMkLst>
        </pc:spChg>
        <pc:spChg chg="mod">
          <ac:chgData name="Hugo Albert" userId="6e1c63d7d9eb8c2e" providerId="LiveId" clId="{3C209738-0A52-4C92-8246-8D6599E3A954}" dt="2025-05-30T11:43:35.153" v="386"/>
          <ac:spMkLst>
            <pc:docMk/>
            <pc:sldMk cId="52774049" sldId="266"/>
            <ac:spMk id="42" creationId="{79D48A6D-1568-FEEC-542E-EE1A5F7C311E}"/>
          </ac:spMkLst>
        </pc:spChg>
        <pc:spChg chg="mod">
          <ac:chgData name="Hugo Albert" userId="6e1c63d7d9eb8c2e" providerId="LiveId" clId="{3C209738-0A52-4C92-8246-8D6599E3A954}" dt="2025-05-30T11:43:35.153" v="386"/>
          <ac:spMkLst>
            <pc:docMk/>
            <pc:sldMk cId="52774049" sldId="266"/>
            <ac:spMk id="43" creationId="{6EFADE88-4C0C-86B7-4354-771CEFDB9B0E}"/>
          </ac:spMkLst>
        </pc:spChg>
        <pc:spChg chg="mod">
          <ac:chgData name="Hugo Albert" userId="6e1c63d7d9eb8c2e" providerId="LiveId" clId="{3C209738-0A52-4C92-8246-8D6599E3A954}" dt="2025-05-30T14:11:35.007" v="679" actId="1076"/>
          <ac:spMkLst>
            <pc:docMk/>
            <pc:sldMk cId="52774049" sldId="266"/>
            <ac:spMk id="74" creationId="{9FD969A4-B0ED-BFEE-4F49-1E86B05CCF98}"/>
          </ac:spMkLst>
        </pc:spChg>
        <pc:spChg chg="mod">
          <ac:chgData name="Hugo Albert" userId="6e1c63d7d9eb8c2e" providerId="LiveId" clId="{3C209738-0A52-4C92-8246-8D6599E3A954}" dt="2025-05-30T14:13:15.147" v="791" actId="20577"/>
          <ac:spMkLst>
            <pc:docMk/>
            <pc:sldMk cId="52774049" sldId="266"/>
            <ac:spMk id="75" creationId="{3C9A88B5-D19C-AC0C-9CF6-21FFA8C254F3}"/>
          </ac:spMkLst>
        </pc:spChg>
        <pc:grpChg chg="add mod">
          <ac:chgData name="Hugo Albert" userId="6e1c63d7d9eb8c2e" providerId="LiveId" clId="{3C209738-0A52-4C92-8246-8D6599E3A954}" dt="2025-05-30T11:51:31.131" v="428" actId="1035"/>
          <ac:grpSpMkLst>
            <pc:docMk/>
            <pc:sldMk cId="52774049" sldId="266"/>
            <ac:grpSpMk id="20" creationId="{9080043C-AE27-E877-6EB5-EF9FC0748685}"/>
          </ac:grpSpMkLst>
        </pc:grpChg>
        <pc:grpChg chg="mod">
          <ac:chgData name="Hugo Albert" userId="6e1c63d7d9eb8c2e" providerId="LiveId" clId="{3C209738-0A52-4C92-8246-8D6599E3A954}" dt="2025-05-30T11:42:05.376" v="360"/>
          <ac:grpSpMkLst>
            <pc:docMk/>
            <pc:sldMk cId="52774049" sldId="266"/>
            <ac:grpSpMk id="21" creationId="{003F8A22-EA6E-DE55-042C-8960D293C29F}"/>
          </ac:grpSpMkLst>
        </pc:grpChg>
        <pc:grpChg chg="mod">
          <ac:chgData name="Hugo Albert" userId="6e1c63d7d9eb8c2e" providerId="LiveId" clId="{3C209738-0A52-4C92-8246-8D6599E3A954}" dt="2025-05-30T11:42:05.376" v="360"/>
          <ac:grpSpMkLst>
            <pc:docMk/>
            <pc:sldMk cId="52774049" sldId="266"/>
            <ac:grpSpMk id="27" creationId="{18BDC77E-4BBF-BF2E-7763-F08FFED1E525}"/>
          </ac:grpSpMkLst>
        </pc:grpChg>
        <pc:grpChg chg="mod">
          <ac:chgData name="Hugo Albert" userId="6e1c63d7d9eb8c2e" providerId="LiveId" clId="{3C209738-0A52-4C92-8246-8D6599E3A954}" dt="2025-05-30T11:51:37.862" v="434" actId="1036"/>
          <ac:grpSpMkLst>
            <pc:docMk/>
            <pc:sldMk cId="52774049" sldId="266"/>
            <ac:grpSpMk id="31" creationId="{66141D8E-7DFE-5378-D8FB-5E63AE8196DF}"/>
          </ac:grpSpMkLst>
        </pc:grpChg>
        <pc:grpChg chg="mod">
          <ac:chgData name="Hugo Albert" userId="6e1c63d7d9eb8c2e" providerId="LiveId" clId="{3C209738-0A52-4C92-8246-8D6599E3A954}" dt="2025-05-30T11:43:35.153" v="386"/>
          <ac:grpSpMkLst>
            <pc:docMk/>
            <pc:sldMk cId="52774049" sldId="266"/>
            <ac:grpSpMk id="40" creationId="{58AD0646-7CA0-527A-915A-8E6486956EBE}"/>
          </ac:grpSpMkLst>
        </pc:grpChg>
        <pc:picChg chg="add mod">
          <ac:chgData name="Hugo Albert" userId="6e1c63d7d9eb8c2e" providerId="LiveId" clId="{3C209738-0A52-4C92-8246-8D6599E3A954}" dt="2025-05-30T11:44:22.217" v="407" actId="1076"/>
          <ac:picMkLst>
            <pc:docMk/>
            <pc:sldMk cId="52774049" sldId="266"/>
            <ac:picMk id="18" creationId="{8C700175-A074-3521-09B6-44D44A5237F2}"/>
          </ac:picMkLst>
        </pc:picChg>
        <pc:picChg chg="add mod">
          <ac:chgData name="Hugo Albert" userId="6e1c63d7d9eb8c2e" providerId="LiveId" clId="{3C209738-0A52-4C92-8246-8D6599E3A954}" dt="2025-06-12T13:53:49.599" v="862" actId="1076"/>
          <ac:picMkLst>
            <pc:docMk/>
            <pc:sldMk cId="52774049" sldId="266"/>
            <ac:picMk id="19" creationId="{A83321F8-1787-AB2A-6FA7-A122A1CBF461}"/>
          </ac:picMkLst>
        </pc:picChg>
      </pc:sldChg>
      <pc:sldChg chg="addSp modSp mod modNotesTx">
        <pc:chgData name="Hugo Albert" userId="6e1c63d7d9eb8c2e" providerId="LiveId" clId="{3C209738-0A52-4C92-8246-8D6599E3A954}" dt="2025-05-30T13:54:20.846" v="651" actId="6549"/>
        <pc:sldMkLst>
          <pc:docMk/>
          <pc:sldMk cId="1005794132" sldId="267"/>
        </pc:sldMkLst>
        <pc:spChg chg="mod">
          <ac:chgData name="Hugo Albert" userId="6e1c63d7d9eb8c2e" providerId="LiveId" clId="{3C209738-0A52-4C92-8246-8D6599E3A954}" dt="2025-05-30T12:11:10.418" v="591" actId="20577"/>
          <ac:spMkLst>
            <pc:docMk/>
            <pc:sldMk cId="1005794132" sldId="267"/>
            <ac:spMk id="3" creationId="{0CF7600F-7A95-702F-8CFE-14EE0811BFA2}"/>
          </ac:spMkLst>
        </pc:spChg>
        <pc:spChg chg="mod">
          <ac:chgData name="Hugo Albert" userId="6e1c63d7d9eb8c2e" providerId="LiveId" clId="{3C209738-0A52-4C92-8246-8D6599E3A954}" dt="2025-05-30T12:02:37.312" v="586" actId="1035"/>
          <ac:spMkLst>
            <pc:docMk/>
            <pc:sldMk cId="1005794132" sldId="267"/>
            <ac:spMk id="5" creationId="{AA6CE30C-A931-DB38-CC01-0C0B8A81C9DE}"/>
          </ac:spMkLst>
        </pc:spChg>
        <pc:spChg chg="mod">
          <ac:chgData name="Hugo Albert" userId="6e1c63d7d9eb8c2e" providerId="LiveId" clId="{3C209738-0A52-4C92-8246-8D6599E3A954}" dt="2025-05-30T12:02:15.191" v="571" actId="1038"/>
          <ac:spMkLst>
            <pc:docMk/>
            <pc:sldMk cId="1005794132" sldId="267"/>
            <ac:spMk id="6" creationId="{B0BE1304-59FD-82EE-5C65-A46E27C8A6DF}"/>
          </ac:spMkLst>
        </pc:spChg>
        <pc:spChg chg="mod">
          <ac:chgData name="Hugo Albert" userId="6e1c63d7d9eb8c2e" providerId="LiveId" clId="{3C209738-0A52-4C92-8246-8D6599E3A954}" dt="2025-05-30T12:02:15.191" v="571" actId="1038"/>
          <ac:spMkLst>
            <pc:docMk/>
            <pc:sldMk cId="1005794132" sldId="267"/>
            <ac:spMk id="7" creationId="{B9D25778-DE51-379D-F0A5-49B982D15B14}"/>
          </ac:spMkLst>
        </pc:spChg>
        <pc:spChg chg="mod">
          <ac:chgData name="Hugo Albert" userId="6e1c63d7d9eb8c2e" providerId="LiveId" clId="{3C209738-0A52-4C92-8246-8D6599E3A954}" dt="2025-05-30T12:02:15.191" v="571" actId="1038"/>
          <ac:spMkLst>
            <pc:docMk/>
            <pc:sldMk cId="1005794132" sldId="267"/>
            <ac:spMk id="14" creationId="{964BA3A5-8678-F16C-2FA8-618D45B2BA96}"/>
          </ac:spMkLst>
        </pc:spChg>
        <pc:spChg chg="mod">
          <ac:chgData name="Hugo Albert" userId="6e1c63d7d9eb8c2e" providerId="LiveId" clId="{3C209738-0A52-4C92-8246-8D6599E3A954}" dt="2025-05-30T12:02:15.191" v="571" actId="1038"/>
          <ac:spMkLst>
            <pc:docMk/>
            <pc:sldMk cId="1005794132" sldId="267"/>
            <ac:spMk id="15" creationId="{F1137684-D542-63F5-40E4-307B8D762157}"/>
          </ac:spMkLst>
        </pc:spChg>
        <pc:spChg chg="mod">
          <ac:chgData name="Hugo Albert" userId="6e1c63d7d9eb8c2e" providerId="LiveId" clId="{3C209738-0A52-4C92-8246-8D6599E3A954}" dt="2025-05-30T12:02:37.312" v="586" actId="1035"/>
          <ac:spMkLst>
            <pc:docMk/>
            <pc:sldMk cId="1005794132" sldId="267"/>
            <ac:spMk id="16" creationId="{0EDCB9B9-E56F-1405-CC8C-C26274A66A03}"/>
          </ac:spMkLst>
        </pc:spChg>
        <pc:spChg chg="add mod">
          <ac:chgData name="Hugo Albert" userId="6e1c63d7d9eb8c2e" providerId="LiveId" clId="{3C209738-0A52-4C92-8246-8D6599E3A954}" dt="2025-05-30T12:00:12.153" v="517" actId="1037"/>
          <ac:spMkLst>
            <pc:docMk/>
            <pc:sldMk cId="1005794132" sldId="267"/>
            <ac:spMk id="18" creationId="{AAB17E09-3595-59CE-0A47-B6612D7B1442}"/>
          </ac:spMkLst>
        </pc:spChg>
        <pc:spChg chg="add mod">
          <ac:chgData name="Hugo Albert" userId="6e1c63d7d9eb8c2e" providerId="LiveId" clId="{3C209738-0A52-4C92-8246-8D6599E3A954}" dt="2025-05-30T12:01:26.355" v="543" actId="1076"/>
          <ac:spMkLst>
            <pc:docMk/>
            <pc:sldMk cId="1005794132" sldId="267"/>
            <ac:spMk id="19" creationId="{D503D771-BAD3-E496-E535-EFFCEFC0A954}"/>
          </ac:spMkLst>
        </pc:spChg>
        <pc:spChg chg="mod">
          <ac:chgData name="Hugo Albert" userId="6e1c63d7d9eb8c2e" providerId="LiveId" clId="{3C209738-0A52-4C92-8246-8D6599E3A954}" dt="2025-05-30T13:54:20.846" v="651" actId="6549"/>
          <ac:spMkLst>
            <pc:docMk/>
            <pc:sldMk cId="1005794132" sldId="267"/>
            <ac:spMk id="80" creationId="{B09E5C41-6F2A-F2EE-40D6-CF6FEBD7C337}"/>
          </ac:spMkLst>
        </pc:spChg>
        <pc:picChg chg="mod modCrop">
          <ac:chgData name="Hugo Albert" userId="6e1c63d7d9eb8c2e" providerId="LiveId" clId="{3C209738-0A52-4C92-8246-8D6599E3A954}" dt="2025-05-30T12:02:15.191" v="571" actId="1038"/>
          <ac:picMkLst>
            <pc:docMk/>
            <pc:sldMk cId="1005794132" sldId="267"/>
            <ac:picMk id="4" creationId="{CF035E89-2798-23EC-09FD-C9C145B61874}"/>
          </ac:picMkLst>
        </pc:picChg>
        <pc:picChg chg="add mod">
          <ac:chgData name="Hugo Albert" userId="6e1c63d7d9eb8c2e" providerId="LiveId" clId="{3C209738-0A52-4C92-8246-8D6599E3A954}" dt="2025-05-30T12:02:15.191" v="571" actId="1038"/>
          <ac:picMkLst>
            <pc:docMk/>
            <pc:sldMk cId="1005794132" sldId="267"/>
            <ac:picMk id="8" creationId="{9C803FB5-2186-A75E-DD96-B5DC000C5D67}"/>
          </ac:picMkLst>
        </pc:picChg>
        <pc:picChg chg="mod">
          <ac:chgData name="Hugo Albert" userId="6e1c63d7d9eb8c2e" providerId="LiveId" clId="{3C209738-0A52-4C92-8246-8D6599E3A954}" dt="2025-05-30T12:02:15.191" v="571" actId="1038"/>
          <ac:picMkLst>
            <pc:docMk/>
            <pc:sldMk cId="1005794132" sldId="267"/>
            <ac:picMk id="9" creationId="{11D6F4F9-C9C2-495D-7EF2-C3EE9B8B09CE}"/>
          </ac:picMkLst>
        </pc:picChg>
        <pc:picChg chg="mod">
          <ac:chgData name="Hugo Albert" userId="6e1c63d7d9eb8c2e" providerId="LiveId" clId="{3C209738-0A52-4C92-8246-8D6599E3A954}" dt="2025-05-30T12:02:15.191" v="571" actId="1038"/>
          <ac:picMkLst>
            <pc:docMk/>
            <pc:sldMk cId="1005794132" sldId="267"/>
            <ac:picMk id="10" creationId="{78C30603-AE76-1EAB-0C16-1286C985B0A0}"/>
          </ac:picMkLst>
        </pc:picChg>
        <pc:picChg chg="mod">
          <ac:chgData name="Hugo Albert" userId="6e1c63d7d9eb8c2e" providerId="LiveId" clId="{3C209738-0A52-4C92-8246-8D6599E3A954}" dt="2025-05-30T12:02:37.312" v="586" actId="1035"/>
          <ac:picMkLst>
            <pc:docMk/>
            <pc:sldMk cId="1005794132" sldId="267"/>
            <ac:picMk id="11" creationId="{6EFEC283-AEFC-D686-5B73-14224DA69BA3}"/>
          </ac:picMkLst>
        </pc:picChg>
        <pc:picChg chg="add mod">
          <ac:chgData name="Hugo Albert" userId="6e1c63d7d9eb8c2e" providerId="LiveId" clId="{3C209738-0A52-4C92-8246-8D6599E3A954}" dt="2025-05-30T12:02:37.312" v="586" actId="1035"/>
          <ac:picMkLst>
            <pc:docMk/>
            <pc:sldMk cId="1005794132" sldId="267"/>
            <ac:picMk id="12" creationId="{2E5BFC73-C060-5822-F87D-2507E3E25711}"/>
          </ac:picMkLst>
        </pc:picChg>
        <pc:picChg chg="add mod">
          <ac:chgData name="Hugo Albert" userId="6e1c63d7d9eb8c2e" providerId="LiveId" clId="{3C209738-0A52-4C92-8246-8D6599E3A954}" dt="2025-05-30T12:01:49.761" v="547" actId="1076"/>
          <ac:picMkLst>
            <pc:docMk/>
            <pc:sldMk cId="1005794132" sldId="267"/>
            <ac:picMk id="13" creationId="{8B784A4D-47EF-9A79-2947-D0977CA043EF}"/>
          </ac:picMkLst>
        </pc:picChg>
        <pc:picChg chg="add mod">
          <ac:chgData name="Hugo Albert" userId="6e1c63d7d9eb8c2e" providerId="LiveId" clId="{3C209738-0A52-4C92-8246-8D6599E3A954}" dt="2025-05-30T12:01:57.534" v="549" actId="732"/>
          <ac:picMkLst>
            <pc:docMk/>
            <pc:sldMk cId="1005794132" sldId="267"/>
            <ac:picMk id="1026" creationId="{B9A20568-0918-11A3-D4E8-043C6C46DB8D}"/>
          </ac:picMkLst>
        </pc:picChg>
      </pc:sldChg>
      <pc:sldChg chg="modSp mod modNotesTx">
        <pc:chgData name="Hugo Albert" userId="6e1c63d7d9eb8c2e" providerId="LiveId" clId="{3C209738-0A52-4C92-8246-8D6599E3A954}" dt="2025-05-30T12:11:17.302" v="593" actId="1076"/>
        <pc:sldMkLst>
          <pc:docMk/>
          <pc:sldMk cId="3675915305" sldId="268"/>
        </pc:sldMkLst>
        <pc:spChg chg="mod">
          <ac:chgData name="Hugo Albert" userId="6e1c63d7d9eb8c2e" providerId="LiveId" clId="{3C209738-0A52-4C92-8246-8D6599E3A954}" dt="2025-05-30T12:11:15.068" v="592" actId="20577"/>
          <ac:spMkLst>
            <pc:docMk/>
            <pc:sldMk cId="3675915305" sldId="268"/>
            <ac:spMk id="4" creationId="{0F29D2DF-034E-B228-9785-5B4E23775BC9}"/>
          </ac:spMkLst>
        </pc:spChg>
        <pc:spChg chg="mod">
          <ac:chgData name="Hugo Albert" userId="6e1c63d7d9eb8c2e" providerId="LiveId" clId="{3C209738-0A52-4C92-8246-8D6599E3A954}" dt="2025-05-30T12:11:17.302" v="593" actId="1076"/>
          <ac:spMkLst>
            <pc:docMk/>
            <pc:sldMk cId="3675915305" sldId="268"/>
            <ac:spMk id="6" creationId="{A4419F4B-2F36-81E3-9111-5F7CAF330098}"/>
          </ac:spMkLst>
        </pc:spChg>
      </pc:sldChg>
      <pc:sldChg chg="modSp mod ord">
        <pc:chgData name="Hugo Albert" userId="6e1c63d7d9eb8c2e" providerId="LiveId" clId="{3C209738-0A52-4C92-8246-8D6599E3A954}" dt="2025-06-05T18:54:47.076" v="861"/>
        <pc:sldMkLst>
          <pc:docMk/>
          <pc:sldMk cId="4162655247" sldId="269"/>
        </pc:sldMkLst>
        <pc:spChg chg="mod">
          <ac:chgData name="Hugo Albert" userId="6e1c63d7d9eb8c2e" providerId="LiveId" clId="{3C209738-0A52-4C92-8246-8D6599E3A954}" dt="2025-05-30T12:11:21.938" v="594" actId="20577"/>
          <ac:spMkLst>
            <pc:docMk/>
            <pc:sldMk cId="4162655247" sldId="269"/>
            <ac:spMk id="17" creationId="{1DE43129-2BE9-9E7A-0832-A293F7CA5658}"/>
          </ac:spMkLst>
        </pc:spChg>
        <pc:spChg chg="mod">
          <ac:chgData name="Hugo Albert" userId="6e1c63d7d9eb8c2e" providerId="LiveId" clId="{3C209738-0A52-4C92-8246-8D6599E3A954}" dt="2025-05-30T11:13:08.796" v="73" actId="6549"/>
          <ac:spMkLst>
            <pc:docMk/>
            <pc:sldMk cId="4162655247" sldId="269"/>
            <ac:spMk id="18" creationId="{56D9D0CD-CC2B-9652-44C3-E7998B906547}"/>
          </ac:spMkLst>
        </pc:spChg>
        <pc:spChg chg="mod">
          <ac:chgData name="Hugo Albert" userId="6e1c63d7d9eb8c2e" providerId="LiveId" clId="{3C209738-0A52-4C92-8246-8D6599E3A954}" dt="2025-05-30T12:24:07.644" v="606" actId="20577"/>
          <ac:spMkLst>
            <pc:docMk/>
            <pc:sldMk cId="4162655247" sldId="269"/>
            <ac:spMk id="20" creationId="{C7111C54-2C19-62C7-9562-F1D56B8B8729}"/>
          </ac:spMkLst>
        </pc:spChg>
      </pc:sldChg>
      <pc:sldChg chg="addSp delSp modSp add del mod">
        <pc:chgData name="Hugo Albert" userId="6e1c63d7d9eb8c2e" providerId="LiveId" clId="{3C209738-0A52-4C92-8246-8D6599E3A954}" dt="2025-05-30T11:45:33.328" v="411" actId="47"/>
        <pc:sldMkLst>
          <pc:docMk/>
          <pc:sldMk cId="2631150305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9991B9-8935-4BA5-CDF6-6A4A247C8C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3F33A-3F73-4639-BEE9-6B555166B4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5A6D-A64B-4A07-BD76-0E97A50EE9BC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7FEA9-8C0A-F023-4ABD-8345222B6A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1F83-FA02-369B-DB1D-DDA5F175A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3F2FA-0DBD-4C83-842F-001EBD90AE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111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a5be0d86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a5be0d86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79C6C2AC-583F-5D9A-EE4A-7322CC3B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fc59d0287_0_166:notes">
            <a:extLst>
              <a:ext uri="{FF2B5EF4-FFF2-40B4-BE49-F238E27FC236}">
                <a16:creationId xmlns:a16="http://schemas.microsoft.com/office/drawing/2014/main" id="{FB328687-714B-38CF-C9D4-770E4C9BA5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fc59d0287_0_166:notes">
            <a:extLst>
              <a:ext uri="{FF2B5EF4-FFF2-40B4-BE49-F238E27FC236}">
                <a16:creationId xmlns:a16="http://schemas.microsoft.com/office/drawing/2014/main" id="{470867A9-2F7C-454F-3646-BAE411FFE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10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2C2A14D9-1F67-79A3-3EF6-20A95CC43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fc59d0287_0_77:notes">
            <a:extLst>
              <a:ext uri="{FF2B5EF4-FFF2-40B4-BE49-F238E27FC236}">
                <a16:creationId xmlns:a16="http://schemas.microsoft.com/office/drawing/2014/main" id="{74D1FEA3-DD1B-D7F8-3E34-ACC38FB7EC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fc59d0287_0_77:notes">
            <a:extLst>
              <a:ext uri="{FF2B5EF4-FFF2-40B4-BE49-F238E27FC236}">
                <a16:creationId xmlns:a16="http://schemas.microsoft.com/office/drawing/2014/main" id="{020F6BF6-B1A8-B6C7-4313-DDEA948B2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35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EB95F9CF-F7E5-8AF5-AD19-D0984939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fc59d0287_0_248:notes">
            <a:extLst>
              <a:ext uri="{FF2B5EF4-FFF2-40B4-BE49-F238E27FC236}">
                <a16:creationId xmlns:a16="http://schemas.microsoft.com/office/drawing/2014/main" id="{EFDE22C4-C3C1-006D-ED8B-494B6A3BF2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fc59d0287_0_248:notes">
            <a:extLst>
              <a:ext uri="{FF2B5EF4-FFF2-40B4-BE49-F238E27FC236}">
                <a16:creationId xmlns:a16="http://schemas.microsoft.com/office/drawing/2014/main" id="{843D1F7F-E4F6-1AFB-8E06-B054FB06A8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None/>
            </a:pPr>
            <a:endParaRPr lang="en-US" sz="11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77540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>
          <a:extLst>
            <a:ext uri="{FF2B5EF4-FFF2-40B4-BE49-F238E27FC236}">
              <a16:creationId xmlns:a16="http://schemas.microsoft.com/office/drawing/2014/main" id="{8652A44B-AEA7-9992-4B37-8F76F451F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fc59d0287_0_646:notes">
            <a:extLst>
              <a:ext uri="{FF2B5EF4-FFF2-40B4-BE49-F238E27FC236}">
                <a16:creationId xmlns:a16="http://schemas.microsoft.com/office/drawing/2014/main" id="{627A5FAD-84E9-59BA-D481-8ECAFDF8DD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fc59d0287_0_646:notes">
            <a:extLst>
              <a:ext uri="{FF2B5EF4-FFF2-40B4-BE49-F238E27FC236}">
                <a16:creationId xmlns:a16="http://schemas.microsoft.com/office/drawing/2014/main" id="{32BE7255-C299-5A4F-A01C-824F040C41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082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c59d0287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c59d0287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fc59d028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fc59d028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ldrens.com/specialties-services/conditions/optic-neuriti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strust.org.uk/a-z/mcdonald-criter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29625" y="12730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g-Ratio mapping of the optic nerve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29627" y="3111638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Hugo Albert Plante - NeuroPoly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84" y="3750423"/>
            <a:ext cx="3200674" cy="12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École Polytechnique de Montréal (Canada)">
            <a:extLst>
              <a:ext uri="{FF2B5EF4-FFF2-40B4-BE49-F238E27FC236}">
                <a16:creationId xmlns:a16="http://schemas.microsoft.com/office/drawing/2014/main" id="{65DAB608-6800-5C0A-B585-56544404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71" y="3994115"/>
            <a:ext cx="1669775" cy="9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96489" y="1143766"/>
            <a:ext cx="549500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dirty="0"/>
              <a:t>Optic neuritis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2000" dirty="0"/>
              <a:t>McDonald Criteria for Multiple Sclerosis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dirty="0"/>
          </a:p>
          <a:p>
            <a:pPr marL="0" indent="0">
              <a:spcAft>
                <a:spcPts val="1200"/>
              </a:spcAft>
              <a:buNone/>
            </a:pPr>
            <a:endParaRPr sz="1200" dirty="0"/>
          </a:p>
        </p:txBody>
      </p:sp>
      <p:pic>
        <p:nvPicPr>
          <p:cNvPr id="1026" name="Picture 2" descr="Remyelination in the Cuprizone Model">
            <a:extLst>
              <a:ext uri="{FF2B5EF4-FFF2-40B4-BE49-F238E27FC236}">
                <a16:creationId xmlns:a16="http://schemas.microsoft.com/office/drawing/2014/main" id="{4F86FEA4-ECBB-F05D-F603-AD8B62E15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178" y="2294952"/>
            <a:ext cx="2556318" cy="221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+ Hundred Optic Neuritis Royalty-Free Images, Stock Photos &amp; Pictures |  Shutterstock">
            <a:extLst>
              <a:ext uri="{FF2B5EF4-FFF2-40B4-BE49-F238E27FC236}">
                <a16:creationId xmlns:a16="http://schemas.microsoft.com/office/drawing/2014/main" id="{B5F47B93-D483-23D9-0999-4B004699C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2" b="13253"/>
          <a:stretch/>
        </p:blipFill>
        <p:spPr bwMode="auto">
          <a:xfrm>
            <a:off x="311700" y="2579963"/>
            <a:ext cx="2771775" cy="184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77B5E-F48D-952E-3C9E-938FB5407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267498" y="836282"/>
            <a:ext cx="2282807" cy="2617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B4CF48-9719-C760-8DAE-A9C95BFB2E57}"/>
              </a:ext>
            </a:extLst>
          </p:cNvPr>
          <p:cNvSpPr txBox="1"/>
          <p:nvPr/>
        </p:nvSpPr>
        <p:spPr>
          <a:xfrm>
            <a:off x="6191797" y="341467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i="1" dirty="0">
                <a:solidFill>
                  <a:schemeClr val="accent3"/>
                </a:solidFill>
                <a:latin typeface="Proxima Nova"/>
                <a:sym typeface="Proxima Nova"/>
              </a:rPr>
              <a:t>(Barranco </a:t>
            </a:r>
            <a:r>
              <a:rPr lang="es-ES" sz="1200" i="1" dirty="0" err="1">
                <a:solidFill>
                  <a:schemeClr val="accent3"/>
                </a:solidFill>
                <a:latin typeface="Proxima Nova"/>
                <a:sym typeface="Proxima Nova"/>
              </a:rPr>
              <a:t>Hernandez</a:t>
            </a:r>
            <a:r>
              <a:rPr lang="es-ES" sz="1200" i="1" dirty="0">
                <a:solidFill>
                  <a:schemeClr val="accent3"/>
                </a:solidFill>
                <a:latin typeface="Proxima Nova"/>
                <a:sym typeface="Proxima Nova"/>
              </a:rPr>
              <a:t> et al., 2024)</a:t>
            </a:r>
            <a:endParaRPr lang="en-CA" sz="1200" i="1" dirty="0">
              <a:solidFill>
                <a:schemeClr val="accent3"/>
              </a:solidFill>
              <a:latin typeface="Proxima Nova"/>
              <a:sym typeface="Proxima Nov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38DC1-D8E1-3B8A-73EF-F31A0C740695}"/>
              </a:ext>
            </a:extLst>
          </p:cNvPr>
          <p:cNvSpPr txBox="1"/>
          <p:nvPr/>
        </p:nvSpPr>
        <p:spPr>
          <a:xfrm>
            <a:off x="470404" y="4503935"/>
            <a:ext cx="2688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accent3"/>
                </a:solidFill>
                <a:latin typeface="Proxima Nova"/>
              </a:rPr>
              <a:t>(Pediatric Optic Neuritis (ON) – Children’s Health Neurology, n. d.)</a:t>
            </a:r>
            <a:endParaRPr lang="en-CA" sz="1200" i="1" dirty="0">
              <a:solidFill>
                <a:schemeClr val="accent3"/>
              </a:solidFill>
              <a:latin typeface="Proxima Nov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64EEBC-20BB-579B-3DB0-8E3D9452BFDC}"/>
              </a:ext>
            </a:extLst>
          </p:cNvPr>
          <p:cNvSpPr txBox="1"/>
          <p:nvPr/>
        </p:nvSpPr>
        <p:spPr>
          <a:xfrm>
            <a:off x="3510879" y="4511842"/>
            <a:ext cx="2408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accent3"/>
                </a:solidFill>
                <a:latin typeface="Proxima Nova"/>
              </a:rPr>
              <a:t>(Demyelination &amp; Remyelination in the Cuprizone Model, n. d.)</a:t>
            </a:r>
            <a:endParaRPr lang="en-CA" sz="1200" i="1" dirty="0">
              <a:solidFill>
                <a:schemeClr val="accent3"/>
              </a:solidFill>
              <a:latin typeface="Proxima Nov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F0174-8301-38F2-377A-C098961B84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4FDAE73D-B197-E308-DEAA-F8FFCC27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>
            <a:extLst>
              <a:ext uri="{FF2B5EF4-FFF2-40B4-BE49-F238E27FC236}">
                <a16:creationId xmlns:a16="http://schemas.microsoft.com/office/drawing/2014/main" id="{9FD969A4-B0ED-BFEE-4F49-1E86B05CC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Question</a:t>
            </a:r>
          </a:p>
        </p:txBody>
      </p:sp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3C9A88B5-D19C-AC0C-9CF6-21FFA8C254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29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200" dirty="0"/>
              <a:t>Reproducible pipeline to standardize the g-ratio mapping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sz="13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A8E03-DD69-ACD9-4C29-378BEDF1AB56}"/>
              </a:ext>
            </a:extLst>
          </p:cNvPr>
          <p:cNvSpPr txBox="1"/>
          <p:nvPr/>
        </p:nvSpPr>
        <p:spPr>
          <a:xfrm>
            <a:off x="54879" y="3761436"/>
            <a:ext cx="3140019" cy="6292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46050" algn="r">
              <a:lnSpc>
                <a:spcPct val="200000"/>
              </a:lnSpc>
              <a:buClr>
                <a:srgbClr val="595959"/>
              </a:buClr>
              <a:buSzPts val="1300"/>
              <a:defRPr>
                <a:solidFill>
                  <a:srgbClr val="595959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n-CA" sz="2000" dirty="0">
                <a:solidFill>
                  <a:schemeClr val="accent3"/>
                </a:solidFill>
                <a:latin typeface="Proxima Nova"/>
                <a:cs typeface="Arial"/>
                <a:sym typeface="Lato"/>
              </a:rPr>
              <a:t>Optic pathway template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04E82-D1C8-3F84-F0A7-699BD2F2F07A}"/>
              </a:ext>
            </a:extLst>
          </p:cNvPr>
          <p:cNvSpPr txBox="1"/>
          <p:nvPr/>
        </p:nvSpPr>
        <p:spPr>
          <a:xfrm>
            <a:off x="7076033" y="4245437"/>
            <a:ext cx="1147317" cy="62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r>
              <a:rPr lang="en-CA" sz="2000" dirty="0">
                <a:solidFill>
                  <a:schemeClr val="accent3"/>
                </a:solidFill>
                <a:latin typeface="Proxima Nova"/>
                <a:sym typeface="Lato"/>
              </a:rPr>
              <a:t>g-Ratio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A5D322-046D-7509-BCE3-E62EDB027A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700175-A074-3521-09B6-44D44A52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645" y="2985496"/>
            <a:ext cx="1584095" cy="1441890"/>
          </a:xfrm>
          <a:prstGeom prst="rect">
            <a:avLst/>
          </a:prstGeom>
        </p:spPr>
      </p:pic>
      <p:pic>
        <p:nvPicPr>
          <p:cNvPr id="19" name="Google Shape;614;p18">
            <a:extLst>
              <a:ext uri="{FF2B5EF4-FFF2-40B4-BE49-F238E27FC236}">
                <a16:creationId xmlns:a16="http://schemas.microsoft.com/office/drawing/2014/main" id="{A83321F8-1787-AB2A-6FA7-A122A1CBF46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7645" y="1982274"/>
            <a:ext cx="1522800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312;p12">
            <a:extLst>
              <a:ext uri="{FF2B5EF4-FFF2-40B4-BE49-F238E27FC236}">
                <a16:creationId xmlns:a16="http://schemas.microsoft.com/office/drawing/2014/main" id="{9080043C-AE27-E877-6EB5-EF9FC0748685}"/>
              </a:ext>
            </a:extLst>
          </p:cNvPr>
          <p:cNvGrpSpPr/>
          <p:nvPr/>
        </p:nvGrpSpPr>
        <p:grpSpPr>
          <a:xfrm>
            <a:off x="141732" y="1883849"/>
            <a:ext cx="5553073" cy="895350"/>
            <a:chOff x="1990" y="1297"/>
            <a:chExt cx="3498" cy="564"/>
          </a:xfrm>
        </p:grpSpPr>
        <p:grpSp>
          <p:nvGrpSpPr>
            <p:cNvPr id="21" name="Google Shape;313;p12">
              <a:extLst>
                <a:ext uri="{FF2B5EF4-FFF2-40B4-BE49-F238E27FC236}">
                  <a16:creationId xmlns:a16="http://schemas.microsoft.com/office/drawing/2014/main" id="{003F8A22-EA6E-DE55-042C-8960D293C29F}"/>
                </a:ext>
              </a:extLst>
            </p:cNvPr>
            <p:cNvGrpSpPr/>
            <p:nvPr/>
          </p:nvGrpSpPr>
          <p:grpSpPr>
            <a:xfrm>
              <a:off x="4537" y="1570"/>
              <a:ext cx="951" cy="291"/>
              <a:chOff x="522" y="3362"/>
              <a:chExt cx="951" cy="291"/>
            </a:xfrm>
          </p:grpSpPr>
          <p:sp>
            <p:nvSpPr>
              <p:cNvPr id="25" name="Google Shape;314;p12">
                <a:extLst>
                  <a:ext uri="{FF2B5EF4-FFF2-40B4-BE49-F238E27FC236}">
                    <a16:creationId xmlns:a16="http://schemas.microsoft.com/office/drawing/2014/main" id="{3F249D02-4D9F-5E31-D39C-DD9926B13733}"/>
                  </a:ext>
                </a:extLst>
              </p:cNvPr>
              <p:cNvSpPr/>
              <p:nvPr/>
            </p:nvSpPr>
            <p:spPr>
              <a:xfrm>
                <a:off x="522" y="3453"/>
                <a:ext cx="181" cy="136"/>
              </a:xfrm>
              <a:prstGeom prst="rect">
                <a:avLst/>
              </a:prstGeom>
              <a:solidFill>
                <a:srgbClr val="FF00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Google Shape;315;p12">
                <a:extLst>
                  <a:ext uri="{FF2B5EF4-FFF2-40B4-BE49-F238E27FC236}">
                    <a16:creationId xmlns:a16="http://schemas.microsoft.com/office/drawing/2014/main" id="{C918142C-18F5-DDD8-7AD8-F30D7A04A3F6}"/>
                  </a:ext>
                </a:extLst>
              </p:cNvPr>
              <p:cNvSpPr txBox="1"/>
              <p:nvPr/>
            </p:nvSpPr>
            <p:spPr>
              <a:xfrm>
                <a:off x="703" y="3362"/>
                <a:ext cx="204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solidFill>
                      <a:srgbClr val="0000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+</a:t>
                </a:r>
                <a:endParaRPr dirty="0"/>
              </a:p>
            </p:txBody>
          </p:sp>
          <p:grpSp>
            <p:nvGrpSpPr>
              <p:cNvPr id="27" name="Google Shape;316;p12">
                <a:extLst>
                  <a:ext uri="{FF2B5EF4-FFF2-40B4-BE49-F238E27FC236}">
                    <a16:creationId xmlns:a16="http://schemas.microsoft.com/office/drawing/2014/main" id="{18BDC77E-4BBF-BF2E-7763-F08FFED1E525}"/>
                  </a:ext>
                </a:extLst>
              </p:cNvPr>
              <p:cNvGrpSpPr/>
              <p:nvPr/>
            </p:nvGrpSpPr>
            <p:grpSpPr>
              <a:xfrm>
                <a:off x="907" y="3362"/>
                <a:ext cx="566" cy="291"/>
                <a:chOff x="907" y="3362"/>
                <a:chExt cx="566" cy="291"/>
              </a:xfrm>
            </p:grpSpPr>
            <p:sp>
              <p:nvSpPr>
                <p:cNvPr id="28" name="Google Shape;317;p12">
                  <a:extLst>
                    <a:ext uri="{FF2B5EF4-FFF2-40B4-BE49-F238E27FC236}">
                      <a16:creationId xmlns:a16="http://schemas.microsoft.com/office/drawing/2014/main" id="{DF525997-AF8B-3A8E-0E0E-0952045273AC}"/>
                    </a:ext>
                  </a:extLst>
                </p:cNvPr>
                <p:cNvSpPr/>
                <p:nvPr/>
              </p:nvSpPr>
              <p:spPr>
                <a:xfrm>
                  <a:off x="907" y="3453"/>
                  <a:ext cx="181" cy="136"/>
                </a:xfrm>
                <a:prstGeom prst="rect">
                  <a:avLst/>
                </a:prstGeom>
                <a:solidFill>
                  <a:srgbClr val="3366FF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9" name="Google Shape;318;p12">
                  <a:extLst>
                    <a:ext uri="{FF2B5EF4-FFF2-40B4-BE49-F238E27FC236}">
                      <a16:creationId xmlns:a16="http://schemas.microsoft.com/office/drawing/2014/main" id="{DFB25F64-D870-32B6-D746-E34E1B5D345E}"/>
                    </a:ext>
                  </a:extLst>
                </p:cNvPr>
                <p:cNvSpPr/>
                <p:nvPr/>
              </p:nvSpPr>
              <p:spPr>
                <a:xfrm>
                  <a:off x="1292" y="3453"/>
                  <a:ext cx="181" cy="136"/>
                </a:xfrm>
                <a:prstGeom prst="rect">
                  <a:avLst/>
                </a:prstGeom>
                <a:solidFill>
                  <a:srgbClr val="FFFF0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30" name="Google Shape;319;p12">
                  <a:extLst>
                    <a:ext uri="{FF2B5EF4-FFF2-40B4-BE49-F238E27FC236}">
                      <a16:creationId xmlns:a16="http://schemas.microsoft.com/office/drawing/2014/main" id="{B0CF4FD9-66F0-4A48-89D9-6EF841C97CEE}"/>
                    </a:ext>
                  </a:extLst>
                </p:cNvPr>
                <p:cNvSpPr txBox="1"/>
                <p:nvPr/>
              </p:nvSpPr>
              <p:spPr>
                <a:xfrm>
                  <a:off x="1088" y="3362"/>
                  <a:ext cx="204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rgbClr val="000066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+</a:t>
                  </a:r>
                  <a:endParaRPr/>
                </a:p>
              </p:txBody>
            </p:sp>
          </p:grpSp>
        </p:grpSp>
        <p:sp>
          <p:nvSpPr>
            <p:cNvPr id="22" name="Google Shape;320;p12">
              <a:extLst>
                <a:ext uri="{FF2B5EF4-FFF2-40B4-BE49-F238E27FC236}">
                  <a16:creationId xmlns:a16="http://schemas.microsoft.com/office/drawing/2014/main" id="{EF8E0571-D808-0587-172A-D1A8EF7C6D8D}"/>
                </a:ext>
              </a:extLst>
            </p:cNvPr>
            <p:cNvSpPr/>
            <p:nvPr/>
          </p:nvSpPr>
          <p:spPr>
            <a:xfrm>
              <a:off x="4922" y="1359"/>
              <a:ext cx="181" cy="136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" name="Google Shape;321;p12">
              <a:extLst>
                <a:ext uri="{FF2B5EF4-FFF2-40B4-BE49-F238E27FC236}">
                  <a16:creationId xmlns:a16="http://schemas.microsoft.com/office/drawing/2014/main" id="{DEDBA996-3209-407E-21A4-AA6886C08E3D}"/>
                </a:ext>
              </a:extLst>
            </p:cNvPr>
            <p:cNvSpPr txBox="1"/>
            <p:nvPr/>
          </p:nvSpPr>
          <p:spPr>
            <a:xfrm>
              <a:off x="1990" y="1297"/>
              <a:ext cx="2472" cy="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46050" indent="0" algn="r">
                <a:lnSpc>
                  <a:spcPct val="200000"/>
                </a:lnSpc>
                <a:buClr>
                  <a:srgbClr val="595959"/>
                </a:buClr>
                <a:buSzPts val="1300"/>
                <a:buFont typeface="Arial"/>
                <a:buNone/>
              </a:pPr>
              <a:r>
                <a:rPr lang="en-US" sz="2000" dirty="0">
                  <a:solidFill>
                    <a:schemeClr val="accent3"/>
                  </a:solidFill>
                  <a:latin typeface="Proxima Nova"/>
                  <a:sym typeface="Century Gothic"/>
                </a:rPr>
                <a:t>Myelin Volume Fraction (MVF) = </a:t>
              </a:r>
              <a:endParaRPr sz="2000" dirty="0">
                <a:solidFill>
                  <a:schemeClr val="accent3"/>
                </a:solidFill>
                <a:latin typeface="Proxima Nova"/>
              </a:endParaRPr>
            </a:p>
          </p:txBody>
        </p:sp>
        <p:cxnSp>
          <p:nvCxnSpPr>
            <p:cNvPr id="24" name="Google Shape;322;p12">
              <a:extLst>
                <a:ext uri="{FF2B5EF4-FFF2-40B4-BE49-F238E27FC236}">
                  <a16:creationId xmlns:a16="http://schemas.microsoft.com/office/drawing/2014/main" id="{5B8D1042-3145-EC98-AD3E-3BADBFB6F275}"/>
                </a:ext>
              </a:extLst>
            </p:cNvPr>
            <p:cNvCxnSpPr/>
            <p:nvPr/>
          </p:nvCxnSpPr>
          <p:spPr>
            <a:xfrm rot="10800000">
              <a:off x="4513" y="1570"/>
              <a:ext cx="97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" name="Google Shape;323;p12">
            <a:extLst>
              <a:ext uri="{FF2B5EF4-FFF2-40B4-BE49-F238E27FC236}">
                <a16:creationId xmlns:a16="http://schemas.microsoft.com/office/drawing/2014/main" id="{66141D8E-7DFE-5378-D8FB-5E63AE8196DF}"/>
              </a:ext>
            </a:extLst>
          </p:cNvPr>
          <p:cNvGrpSpPr/>
          <p:nvPr/>
        </p:nvGrpSpPr>
        <p:grpSpPr>
          <a:xfrm>
            <a:off x="357251" y="2816830"/>
            <a:ext cx="5387976" cy="928688"/>
            <a:chOff x="2117" y="1827"/>
            <a:chExt cx="3394" cy="585"/>
          </a:xfrm>
        </p:grpSpPr>
        <p:sp>
          <p:nvSpPr>
            <p:cNvPr id="32" name="Google Shape;324;p12">
              <a:extLst>
                <a:ext uri="{FF2B5EF4-FFF2-40B4-BE49-F238E27FC236}">
                  <a16:creationId xmlns:a16="http://schemas.microsoft.com/office/drawing/2014/main" id="{B6986741-FD41-04C6-1E50-9CC66730038A}"/>
                </a:ext>
              </a:extLst>
            </p:cNvPr>
            <p:cNvSpPr/>
            <p:nvPr/>
          </p:nvSpPr>
          <p:spPr>
            <a:xfrm>
              <a:off x="4717" y="1918"/>
              <a:ext cx="181" cy="136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25;p12">
              <a:extLst>
                <a:ext uri="{FF2B5EF4-FFF2-40B4-BE49-F238E27FC236}">
                  <a16:creationId xmlns:a16="http://schemas.microsoft.com/office/drawing/2014/main" id="{D4559F7B-E273-AF83-AE37-F27EA4BD7860}"/>
                </a:ext>
              </a:extLst>
            </p:cNvPr>
            <p:cNvSpPr txBox="1"/>
            <p:nvPr/>
          </p:nvSpPr>
          <p:spPr>
            <a:xfrm>
              <a:off x="4898" y="1827"/>
              <a:ext cx="204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6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+</a:t>
              </a:r>
              <a:endParaRPr/>
            </a:p>
          </p:txBody>
        </p:sp>
        <p:grpSp>
          <p:nvGrpSpPr>
            <p:cNvPr id="34" name="Google Shape;326;p12">
              <a:extLst>
                <a:ext uri="{FF2B5EF4-FFF2-40B4-BE49-F238E27FC236}">
                  <a16:creationId xmlns:a16="http://schemas.microsoft.com/office/drawing/2014/main" id="{E98885F7-D658-42E9-351E-E20F252B7D20}"/>
                </a:ext>
              </a:extLst>
            </p:cNvPr>
            <p:cNvGrpSpPr/>
            <p:nvPr/>
          </p:nvGrpSpPr>
          <p:grpSpPr>
            <a:xfrm>
              <a:off x="4560" y="2121"/>
              <a:ext cx="951" cy="291"/>
              <a:chOff x="522" y="3362"/>
              <a:chExt cx="951" cy="291"/>
            </a:xfrm>
          </p:grpSpPr>
          <p:sp>
            <p:nvSpPr>
              <p:cNvPr id="38" name="Google Shape;327;p12">
                <a:extLst>
                  <a:ext uri="{FF2B5EF4-FFF2-40B4-BE49-F238E27FC236}">
                    <a16:creationId xmlns:a16="http://schemas.microsoft.com/office/drawing/2014/main" id="{BF8A1A28-F4B4-0CEC-A4A4-F4AAC97F063C}"/>
                  </a:ext>
                </a:extLst>
              </p:cNvPr>
              <p:cNvSpPr/>
              <p:nvPr/>
            </p:nvSpPr>
            <p:spPr>
              <a:xfrm>
                <a:off x="522" y="3453"/>
                <a:ext cx="181" cy="136"/>
              </a:xfrm>
              <a:prstGeom prst="rect">
                <a:avLst/>
              </a:prstGeom>
              <a:solidFill>
                <a:srgbClr val="FF00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66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9" name="Google Shape;328;p12">
                <a:extLst>
                  <a:ext uri="{FF2B5EF4-FFF2-40B4-BE49-F238E27FC236}">
                    <a16:creationId xmlns:a16="http://schemas.microsoft.com/office/drawing/2014/main" id="{54A0F66D-79A4-FB88-4B7F-5B0420401932}"/>
                  </a:ext>
                </a:extLst>
              </p:cNvPr>
              <p:cNvSpPr txBox="1"/>
              <p:nvPr/>
            </p:nvSpPr>
            <p:spPr>
              <a:xfrm>
                <a:off x="703" y="3362"/>
                <a:ext cx="204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00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+</a:t>
                </a:r>
                <a:endParaRPr/>
              </a:p>
            </p:txBody>
          </p:sp>
          <p:grpSp>
            <p:nvGrpSpPr>
              <p:cNvPr id="40" name="Google Shape;329;p12">
                <a:extLst>
                  <a:ext uri="{FF2B5EF4-FFF2-40B4-BE49-F238E27FC236}">
                    <a16:creationId xmlns:a16="http://schemas.microsoft.com/office/drawing/2014/main" id="{58AD0646-7CA0-527A-915A-8E6486956EBE}"/>
                  </a:ext>
                </a:extLst>
              </p:cNvPr>
              <p:cNvGrpSpPr/>
              <p:nvPr/>
            </p:nvGrpSpPr>
            <p:grpSpPr>
              <a:xfrm>
                <a:off x="907" y="3362"/>
                <a:ext cx="566" cy="291"/>
                <a:chOff x="907" y="3362"/>
                <a:chExt cx="566" cy="291"/>
              </a:xfrm>
            </p:grpSpPr>
            <p:sp>
              <p:nvSpPr>
                <p:cNvPr id="41" name="Google Shape;330;p12">
                  <a:extLst>
                    <a:ext uri="{FF2B5EF4-FFF2-40B4-BE49-F238E27FC236}">
                      <a16:creationId xmlns:a16="http://schemas.microsoft.com/office/drawing/2014/main" id="{FFFC6C53-A2EC-B6BF-EE82-489EE025AE45}"/>
                    </a:ext>
                  </a:extLst>
                </p:cNvPr>
                <p:cNvSpPr/>
                <p:nvPr/>
              </p:nvSpPr>
              <p:spPr>
                <a:xfrm>
                  <a:off x="907" y="3453"/>
                  <a:ext cx="181" cy="136"/>
                </a:xfrm>
                <a:prstGeom prst="rect">
                  <a:avLst/>
                </a:prstGeom>
                <a:solidFill>
                  <a:srgbClr val="3366FF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2" name="Google Shape;331;p12">
                  <a:extLst>
                    <a:ext uri="{FF2B5EF4-FFF2-40B4-BE49-F238E27FC236}">
                      <a16:creationId xmlns:a16="http://schemas.microsoft.com/office/drawing/2014/main" id="{79D48A6D-1568-FEEC-542E-EE1A5F7C311E}"/>
                    </a:ext>
                  </a:extLst>
                </p:cNvPr>
                <p:cNvSpPr/>
                <p:nvPr/>
              </p:nvSpPr>
              <p:spPr>
                <a:xfrm>
                  <a:off x="1292" y="3453"/>
                  <a:ext cx="181" cy="136"/>
                </a:xfrm>
                <a:prstGeom prst="rect">
                  <a:avLst/>
                </a:prstGeom>
                <a:solidFill>
                  <a:srgbClr val="FFFF00"/>
                </a:solidFill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66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43" name="Google Shape;332;p12">
                  <a:extLst>
                    <a:ext uri="{FF2B5EF4-FFF2-40B4-BE49-F238E27FC236}">
                      <a16:creationId xmlns:a16="http://schemas.microsoft.com/office/drawing/2014/main" id="{6EFADE88-4C0C-86B7-4354-771CEFDB9B0E}"/>
                    </a:ext>
                  </a:extLst>
                </p:cNvPr>
                <p:cNvSpPr txBox="1"/>
                <p:nvPr/>
              </p:nvSpPr>
              <p:spPr>
                <a:xfrm>
                  <a:off x="1088" y="3362"/>
                  <a:ext cx="204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>
                      <a:solidFill>
                        <a:srgbClr val="000066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+</a:t>
                  </a:r>
                  <a:endParaRPr/>
                </a:p>
              </p:txBody>
            </p:sp>
          </p:grpSp>
        </p:grpSp>
        <p:sp>
          <p:nvSpPr>
            <p:cNvPr id="35" name="Google Shape;333;p12">
              <a:extLst>
                <a:ext uri="{FF2B5EF4-FFF2-40B4-BE49-F238E27FC236}">
                  <a16:creationId xmlns:a16="http://schemas.microsoft.com/office/drawing/2014/main" id="{10C799A1-7097-0293-DB0C-5891D45EB818}"/>
                </a:ext>
              </a:extLst>
            </p:cNvPr>
            <p:cNvSpPr txBox="1"/>
            <p:nvPr/>
          </p:nvSpPr>
          <p:spPr>
            <a:xfrm>
              <a:off x="2117" y="2008"/>
              <a:ext cx="2347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accent3"/>
                  </a:solidFill>
                  <a:latin typeface="Proxima Nova"/>
                  <a:sym typeface="Century Gothic"/>
                </a:rPr>
                <a:t>Fiber Volume Fraction (FVF) = </a:t>
              </a:r>
              <a:endParaRPr sz="2000" dirty="0">
                <a:solidFill>
                  <a:schemeClr val="accent3"/>
                </a:solidFill>
                <a:latin typeface="Proxima Nova"/>
              </a:endParaRPr>
            </a:p>
          </p:txBody>
        </p:sp>
        <p:cxnSp>
          <p:nvCxnSpPr>
            <p:cNvPr id="36" name="Google Shape;334;p12">
              <a:extLst>
                <a:ext uri="{FF2B5EF4-FFF2-40B4-BE49-F238E27FC236}">
                  <a16:creationId xmlns:a16="http://schemas.microsoft.com/office/drawing/2014/main" id="{99683523-9164-6A1A-CA62-BB43F706F607}"/>
                </a:ext>
              </a:extLst>
            </p:cNvPr>
            <p:cNvCxnSpPr/>
            <p:nvPr/>
          </p:nvCxnSpPr>
          <p:spPr>
            <a:xfrm rot="10800000">
              <a:off x="4536" y="2121"/>
              <a:ext cx="97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335;p12">
              <a:extLst>
                <a:ext uri="{FF2B5EF4-FFF2-40B4-BE49-F238E27FC236}">
                  <a16:creationId xmlns:a16="http://schemas.microsoft.com/office/drawing/2014/main" id="{B95210E1-44E2-8C6B-8A03-E436C346C031}"/>
                </a:ext>
              </a:extLst>
            </p:cNvPr>
            <p:cNvSpPr/>
            <p:nvPr/>
          </p:nvSpPr>
          <p:spPr>
            <a:xfrm>
              <a:off x="5103" y="1911"/>
              <a:ext cx="181" cy="136"/>
            </a:xfrm>
            <a:prstGeom prst="rect">
              <a:avLst/>
            </a:prstGeom>
            <a:solidFill>
              <a:srgbClr val="3366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7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47C7657-E430-91C1-8981-81B1ED63F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4EAEAEE0-4B46-DE3A-22F4-989864F6E0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grpSp>
        <p:nvGrpSpPr>
          <p:cNvPr id="2" name="Google Shape;1086;p36">
            <a:extLst>
              <a:ext uri="{FF2B5EF4-FFF2-40B4-BE49-F238E27FC236}">
                <a16:creationId xmlns:a16="http://schemas.microsoft.com/office/drawing/2014/main" id="{E6E78AEB-7EBA-D28F-0456-BF27C0AE52EE}"/>
              </a:ext>
            </a:extLst>
          </p:cNvPr>
          <p:cNvGrpSpPr/>
          <p:nvPr/>
        </p:nvGrpSpPr>
        <p:grpSpPr>
          <a:xfrm>
            <a:off x="2823475" y="1395000"/>
            <a:ext cx="1746307" cy="1356851"/>
            <a:chOff x="2823475" y="1395000"/>
            <a:chExt cx="1746307" cy="1356851"/>
          </a:xfrm>
          <a:solidFill>
            <a:schemeClr val="tx2"/>
          </a:solidFill>
        </p:grpSpPr>
        <p:sp>
          <p:nvSpPr>
            <p:cNvPr id="3" name="Google Shape;1087;p36">
              <a:extLst>
                <a:ext uri="{FF2B5EF4-FFF2-40B4-BE49-F238E27FC236}">
                  <a16:creationId xmlns:a16="http://schemas.microsoft.com/office/drawing/2014/main" id="{054D5B1A-D652-4938-5220-AF18B7C1D3D7}"/>
                </a:ext>
              </a:extLst>
            </p:cNvPr>
            <p:cNvSpPr/>
            <p:nvPr/>
          </p:nvSpPr>
          <p:spPr>
            <a:xfrm>
              <a:off x="3501322" y="1395000"/>
              <a:ext cx="1068460" cy="1356851"/>
            </a:xfrm>
            <a:custGeom>
              <a:avLst/>
              <a:gdLst/>
              <a:ahLst/>
              <a:cxnLst/>
              <a:rect l="l" t="t" r="r" b="b"/>
              <a:pathLst>
                <a:path w="28850" h="36637" extrusionOk="0">
                  <a:moveTo>
                    <a:pt x="14935" y="0"/>
                  </a:moveTo>
                  <a:cubicBezTo>
                    <a:pt x="12203" y="0"/>
                    <a:pt x="9799" y="1864"/>
                    <a:pt x="9764" y="4228"/>
                  </a:cubicBezTo>
                  <a:cubicBezTo>
                    <a:pt x="9740" y="5704"/>
                    <a:pt x="10740" y="6573"/>
                    <a:pt x="12097" y="7383"/>
                  </a:cubicBezTo>
                  <a:lnTo>
                    <a:pt x="1" y="7383"/>
                  </a:lnTo>
                  <a:lnTo>
                    <a:pt x="1" y="19432"/>
                  </a:lnTo>
                  <a:cubicBezTo>
                    <a:pt x="755" y="17959"/>
                    <a:pt x="2062" y="17300"/>
                    <a:pt x="3593" y="17300"/>
                  </a:cubicBezTo>
                  <a:cubicBezTo>
                    <a:pt x="3634" y="17300"/>
                    <a:pt x="3675" y="17300"/>
                    <a:pt x="3715" y="17301"/>
                  </a:cubicBezTo>
                  <a:cubicBezTo>
                    <a:pt x="6097" y="17337"/>
                    <a:pt x="8168" y="18146"/>
                    <a:pt x="8240" y="22290"/>
                  </a:cubicBezTo>
                  <a:cubicBezTo>
                    <a:pt x="8287" y="25200"/>
                    <a:pt x="6259" y="27410"/>
                    <a:pt x="3910" y="27410"/>
                  </a:cubicBezTo>
                  <a:cubicBezTo>
                    <a:pt x="3885" y="27410"/>
                    <a:pt x="3860" y="27410"/>
                    <a:pt x="3835" y="27409"/>
                  </a:cubicBezTo>
                  <a:cubicBezTo>
                    <a:pt x="2251" y="27385"/>
                    <a:pt x="727" y="26314"/>
                    <a:pt x="1" y="24766"/>
                  </a:cubicBezTo>
                  <a:lnTo>
                    <a:pt x="1" y="36637"/>
                  </a:lnTo>
                  <a:lnTo>
                    <a:pt x="28850" y="36637"/>
                  </a:lnTo>
                  <a:lnTo>
                    <a:pt x="28850" y="7383"/>
                  </a:lnTo>
                  <a:lnTo>
                    <a:pt x="18015" y="7383"/>
                  </a:lnTo>
                  <a:cubicBezTo>
                    <a:pt x="19396" y="6621"/>
                    <a:pt x="20146" y="5871"/>
                    <a:pt x="20170" y="4395"/>
                  </a:cubicBezTo>
                  <a:cubicBezTo>
                    <a:pt x="20206" y="2013"/>
                    <a:pt x="18039" y="37"/>
                    <a:pt x="15038" y="1"/>
                  </a:cubicBezTo>
                  <a:cubicBezTo>
                    <a:pt x="15004" y="1"/>
                    <a:pt x="14970" y="0"/>
                    <a:pt x="149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1088;p36">
              <a:extLst>
                <a:ext uri="{FF2B5EF4-FFF2-40B4-BE49-F238E27FC236}">
                  <a16:creationId xmlns:a16="http://schemas.microsoft.com/office/drawing/2014/main" id="{B7EAB2EE-711E-BF57-AD2B-1EE520FF46E1}"/>
                </a:ext>
              </a:extLst>
            </p:cNvPr>
            <p:cNvCxnSpPr/>
            <p:nvPr/>
          </p:nvCxnSpPr>
          <p:spPr>
            <a:xfrm>
              <a:off x="2823475" y="1844175"/>
              <a:ext cx="8505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</p:grpSp>
      <p:grpSp>
        <p:nvGrpSpPr>
          <p:cNvPr id="5" name="Google Shape;1089;p36">
            <a:extLst>
              <a:ext uri="{FF2B5EF4-FFF2-40B4-BE49-F238E27FC236}">
                <a16:creationId xmlns:a16="http://schemas.microsoft.com/office/drawing/2014/main" id="{3F8BDC66-7076-1DC1-2740-C2AE0CD893B1}"/>
              </a:ext>
            </a:extLst>
          </p:cNvPr>
          <p:cNvGrpSpPr/>
          <p:nvPr/>
        </p:nvGrpSpPr>
        <p:grpSpPr>
          <a:xfrm>
            <a:off x="2823475" y="2436837"/>
            <a:ext cx="2045246" cy="1390516"/>
            <a:chOff x="2823475" y="2436837"/>
            <a:chExt cx="2045246" cy="1390516"/>
          </a:xfrm>
        </p:grpSpPr>
        <p:sp>
          <p:nvSpPr>
            <p:cNvPr id="6" name="Google Shape;1090;p36">
              <a:extLst>
                <a:ext uri="{FF2B5EF4-FFF2-40B4-BE49-F238E27FC236}">
                  <a16:creationId xmlns:a16="http://schemas.microsoft.com/office/drawing/2014/main" id="{C5F0458D-7130-D7A8-F617-3BF41E291686}"/>
                </a:ext>
              </a:extLst>
            </p:cNvPr>
            <p:cNvSpPr/>
            <p:nvPr/>
          </p:nvSpPr>
          <p:spPr>
            <a:xfrm>
              <a:off x="3198850" y="2436837"/>
              <a:ext cx="1669871" cy="1390516"/>
            </a:xfrm>
            <a:custGeom>
              <a:avLst/>
              <a:gdLst/>
              <a:ahLst/>
              <a:cxnLst/>
              <a:rect l="l" t="t" r="r" b="b"/>
              <a:pathLst>
                <a:path w="45089" h="37546" extrusionOk="0">
                  <a:moveTo>
                    <a:pt x="23539" y="0"/>
                  </a:moveTo>
                  <a:cubicBezTo>
                    <a:pt x="23380" y="0"/>
                    <a:pt x="23217" y="6"/>
                    <a:pt x="23051" y="17"/>
                  </a:cubicBezTo>
                  <a:cubicBezTo>
                    <a:pt x="20193" y="220"/>
                    <a:pt x="17824" y="1851"/>
                    <a:pt x="17776" y="4244"/>
                  </a:cubicBezTo>
                  <a:cubicBezTo>
                    <a:pt x="17752" y="5709"/>
                    <a:pt x="18752" y="7697"/>
                    <a:pt x="20086" y="8507"/>
                  </a:cubicBezTo>
                  <a:lnTo>
                    <a:pt x="8168" y="8507"/>
                  </a:lnTo>
                  <a:lnTo>
                    <a:pt x="8192" y="19675"/>
                  </a:lnTo>
                  <a:cubicBezTo>
                    <a:pt x="7489" y="18044"/>
                    <a:pt x="6084" y="16912"/>
                    <a:pt x="4441" y="16889"/>
                  </a:cubicBezTo>
                  <a:cubicBezTo>
                    <a:pt x="4419" y="16888"/>
                    <a:pt x="4398" y="16888"/>
                    <a:pt x="4376" y="16888"/>
                  </a:cubicBezTo>
                  <a:cubicBezTo>
                    <a:pt x="2024" y="16888"/>
                    <a:pt x="71" y="18811"/>
                    <a:pt x="36" y="22020"/>
                  </a:cubicBezTo>
                  <a:cubicBezTo>
                    <a:pt x="0" y="25175"/>
                    <a:pt x="1881" y="27247"/>
                    <a:pt x="4262" y="27295"/>
                  </a:cubicBezTo>
                  <a:cubicBezTo>
                    <a:pt x="4280" y="27295"/>
                    <a:pt x="4298" y="27295"/>
                    <a:pt x="4316" y="27295"/>
                  </a:cubicBezTo>
                  <a:cubicBezTo>
                    <a:pt x="5938" y="27295"/>
                    <a:pt x="7414" y="26218"/>
                    <a:pt x="8168" y="24628"/>
                  </a:cubicBezTo>
                  <a:lnTo>
                    <a:pt x="8168" y="37546"/>
                  </a:lnTo>
                  <a:lnTo>
                    <a:pt x="19812" y="37546"/>
                  </a:lnTo>
                  <a:cubicBezTo>
                    <a:pt x="18300" y="36760"/>
                    <a:pt x="17264" y="34712"/>
                    <a:pt x="17288" y="33129"/>
                  </a:cubicBezTo>
                  <a:cubicBezTo>
                    <a:pt x="17336" y="30747"/>
                    <a:pt x="19693" y="28973"/>
                    <a:pt x="22562" y="28902"/>
                  </a:cubicBezTo>
                  <a:cubicBezTo>
                    <a:pt x="22613" y="28901"/>
                    <a:pt x="22663" y="28900"/>
                    <a:pt x="22712" y="28900"/>
                  </a:cubicBezTo>
                  <a:cubicBezTo>
                    <a:pt x="25657" y="28900"/>
                    <a:pt x="27729" y="30966"/>
                    <a:pt x="27694" y="33307"/>
                  </a:cubicBezTo>
                  <a:cubicBezTo>
                    <a:pt x="27670" y="34891"/>
                    <a:pt x="26622" y="36820"/>
                    <a:pt x="25087" y="37546"/>
                  </a:cubicBezTo>
                  <a:lnTo>
                    <a:pt x="37017" y="37546"/>
                  </a:lnTo>
                  <a:lnTo>
                    <a:pt x="37148" y="25592"/>
                  </a:lnTo>
                  <a:cubicBezTo>
                    <a:pt x="37910" y="26973"/>
                    <a:pt x="39195" y="27878"/>
                    <a:pt x="40672" y="27914"/>
                  </a:cubicBezTo>
                  <a:cubicBezTo>
                    <a:pt x="40703" y="27914"/>
                    <a:pt x="40735" y="27914"/>
                    <a:pt x="40767" y="27914"/>
                  </a:cubicBezTo>
                  <a:cubicBezTo>
                    <a:pt x="43107" y="27914"/>
                    <a:pt x="45089" y="26600"/>
                    <a:pt x="45065" y="22782"/>
                  </a:cubicBezTo>
                  <a:cubicBezTo>
                    <a:pt x="45053" y="18972"/>
                    <a:pt x="43220" y="17543"/>
                    <a:pt x="40838" y="17508"/>
                  </a:cubicBezTo>
                  <a:cubicBezTo>
                    <a:pt x="40821" y="17507"/>
                    <a:pt x="40804" y="17507"/>
                    <a:pt x="40786" y="17507"/>
                  </a:cubicBezTo>
                  <a:cubicBezTo>
                    <a:pt x="39326" y="17507"/>
                    <a:pt x="37817" y="18488"/>
                    <a:pt x="37017" y="19818"/>
                  </a:cubicBezTo>
                  <a:lnTo>
                    <a:pt x="37017" y="8507"/>
                  </a:lnTo>
                  <a:lnTo>
                    <a:pt x="25837" y="8507"/>
                  </a:lnTo>
                  <a:cubicBezTo>
                    <a:pt x="27206" y="7745"/>
                    <a:pt x="28158" y="5887"/>
                    <a:pt x="28182" y="4411"/>
                  </a:cubicBezTo>
                  <a:cubicBezTo>
                    <a:pt x="28216" y="2146"/>
                    <a:pt x="26624" y="0"/>
                    <a:pt x="23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1091;p36">
              <a:extLst>
                <a:ext uri="{FF2B5EF4-FFF2-40B4-BE49-F238E27FC236}">
                  <a16:creationId xmlns:a16="http://schemas.microsoft.com/office/drawing/2014/main" id="{FC9F1358-2865-334F-9FD7-D95CB0201AB0}"/>
                </a:ext>
              </a:extLst>
            </p:cNvPr>
            <p:cNvCxnSpPr/>
            <p:nvPr/>
          </p:nvCxnSpPr>
          <p:spPr>
            <a:xfrm>
              <a:off x="2823475" y="3022244"/>
              <a:ext cx="850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</p:spPr>
        </p:cxnSp>
      </p:grpSp>
      <p:grpSp>
        <p:nvGrpSpPr>
          <p:cNvPr id="8" name="Google Shape;1092;p36">
            <a:extLst>
              <a:ext uri="{FF2B5EF4-FFF2-40B4-BE49-F238E27FC236}">
                <a16:creationId xmlns:a16="http://schemas.microsoft.com/office/drawing/2014/main" id="{9071424A-0BAA-7D49-FEA9-BF6A071FF181}"/>
              </a:ext>
            </a:extLst>
          </p:cNvPr>
          <p:cNvGrpSpPr/>
          <p:nvPr/>
        </p:nvGrpSpPr>
        <p:grpSpPr>
          <a:xfrm>
            <a:off x="4251855" y="1668440"/>
            <a:ext cx="2068670" cy="1406700"/>
            <a:chOff x="4251855" y="1668440"/>
            <a:chExt cx="2068670" cy="1406700"/>
          </a:xfrm>
        </p:grpSpPr>
        <p:sp>
          <p:nvSpPr>
            <p:cNvPr id="9" name="Google Shape;1093;p36">
              <a:extLst>
                <a:ext uri="{FF2B5EF4-FFF2-40B4-BE49-F238E27FC236}">
                  <a16:creationId xmlns:a16="http://schemas.microsoft.com/office/drawing/2014/main" id="{6E69A737-B078-2BB8-46C2-EA0CBA9A3C22}"/>
                </a:ext>
              </a:extLst>
            </p:cNvPr>
            <p:cNvSpPr/>
            <p:nvPr/>
          </p:nvSpPr>
          <p:spPr>
            <a:xfrm>
              <a:off x="4251855" y="1668440"/>
              <a:ext cx="1693277" cy="1406700"/>
            </a:xfrm>
            <a:custGeom>
              <a:avLst/>
              <a:gdLst/>
              <a:ahLst/>
              <a:cxnLst/>
              <a:rect l="l" t="t" r="r" b="b"/>
              <a:pathLst>
                <a:path w="45721" h="37983" extrusionOk="0">
                  <a:moveTo>
                    <a:pt x="8585" y="0"/>
                  </a:moveTo>
                  <a:lnTo>
                    <a:pt x="8585" y="11978"/>
                  </a:lnTo>
                  <a:cubicBezTo>
                    <a:pt x="7834" y="10608"/>
                    <a:pt x="5929" y="9823"/>
                    <a:pt x="4453" y="9799"/>
                  </a:cubicBezTo>
                  <a:cubicBezTo>
                    <a:pt x="4428" y="9798"/>
                    <a:pt x="4404" y="9798"/>
                    <a:pt x="4379" y="9798"/>
                  </a:cubicBezTo>
                  <a:cubicBezTo>
                    <a:pt x="2031" y="9798"/>
                    <a:pt x="95" y="12031"/>
                    <a:pt x="48" y="14871"/>
                  </a:cubicBezTo>
                  <a:cubicBezTo>
                    <a:pt x="0" y="17740"/>
                    <a:pt x="1977" y="21086"/>
                    <a:pt x="4560" y="21169"/>
                  </a:cubicBezTo>
                  <a:cubicBezTo>
                    <a:pt x="4600" y="21171"/>
                    <a:pt x="4641" y="21171"/>
                    <a:pt x="4681" y="21171"/>
                  </a:cubicBezTo>
                  <a:cubicBezTo>
                    <a:pt x="6131" y="21171"/>
                    <a:pt x="7809" y="20347"/>
                    <a:pt x="8585" y="19038"/>
                  </a:cubicBezTo>
                  <a:lnTo>
                    <a:pt x="8585" y="29254"/>
                  </a:lnTo>
                  <a:lnTo>
                    <a:pt x="18705" y="29254"/>
                  </a:lnTo>
                  <a:cubicBezTo>
                    <a:pt x="17336" y="30004"/>
                    <a:pt x="16407" y="31802"/>
                    <a:pt x="16383" y="33278"/>
                  </a:cubicBezTo>
                  <a:cubicBezTo>
                    <a:pt x="16336" y="35659"/>
                    <a:pt x="18919" y="37921"/>
                    <a:pt x="21801" y="37981"/>
                  </a:cubicBezTo>
                  <a:cubicBezTo>
                    <a:pt x="21849" y="37982"/>
                    <a:pt x="21898" y="37982"/>
                    <a:pt x="21946" y="37982"/>
                  </a:cubicBezTo>
                  <a:cubicBezTo>
                    <a:pt x="25517" y="37982"/>
                    <a:pt x="27325" y="35818"/>
                    <a:pt x="27361" y="33468"/>
                  </a:cubicBezTo>
                  <a:cubicBezTo>
                    <a:pt x="27385" y="31992"/>
                    <a:pt x="26611" y="30051"/>
                    <a:pt x="25265" y="29254"/>
                  </a:cubicBezTo>
                  <a:lnTo>
                    <a:pt x="37576" y="29254"/>
                  </a:lnTo>
                  <a:lnTo>
                    <a:pt x="37576" y="18979"/>
                  </a:lnTo>
                  <a:cubicBezTo>
                    <a:pt x="38912" y="20024"/>
                    <a:pt x="40373" y="20692"/>
                    <a:pt x="41514" y="20692"/>
                  </a:cubicBezTo>
                  <a:cubicBezTo>
                    <a:pt x="41686" y="20692"/>
                    <a:pt x="41850" y="20677"/>
                    <a:pt x="42005" y="20645"/>
                  </a:cubicBezTo>
                  <a:cubicBezTo>
                    <a:pt x="44339" y="20157"/>
                    <a:pt x="45625" y="18609"/>
                    <a:pt x="45673" y="15740"/>
                  </a:cubicBezTo>
                  <a:cubicBezTo>
                    <a:pt x="45720" y="12871"/>
                    <a:pt x="43994" y="10442"/>
                    <a:pt x="41613" y="10394"/>
                  </a:cubicBezTo>
                  <a:cubicBezTo>
                    <a:pt x="41585" y="10394"/>
                    <a:pt x="41557" y="10393"/>
                    <a:pt x="41530" y="10393"/>
                  </a:cubicBezTo>
                  <a:cubicBezTo>
                    <a:pt x="40090" y="10393"/>
                    <a:pt x="38885" y="11009"/>
                    <a:pt x="37576" y="12633"/>
                  </a:cubicBezTo>
                  <a:lnTo>
                    <a:pt x="37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1094;p36">
              <a:extLst>
                <a:ext uri="{FF2B5EF4-FFF2-40B4-BE49-F238E27FC236}">
                  <a16:creationId xmlns:a16="http://schemas.microsoft.com/office/drawing/2014/main" id="{A710A32C-72D8-5623-CE17-88E9589438AE}"/>
                </a:ext>
              </a:extLst>
            </p:cNvPr>
            <p:cNvCxnSpPr/>
            <p:nvPr/>
          </p:nvCxnSpPr>
          <p:spPr>
            <a:xfrm>
              <a:off x="5470025" y="1844175"/>
              <a:ext cx="850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grpSp>
        <p:nvGrpSpPr>
          <p:cNvPr id="11" name="Google Shape;1095;p36">
            <a:extLst>
              <a:ext uri="{FF2B5EF4-FFF2-40B4-BE49-F238E27FC236}">
                <a16:creationId xmlns:a16="http://schemas.microsoft.com/office/drawing/2014/main" id="{9F0F366A-D765-3795-F99E-7CD4CEDCA86C}"/>
              </a:ext>
            </a:extLst>
          </p:cNvPr>
          <p:cNvGrpSpPr/>
          <p:nvPr/>
        </p:nvGrpSpPr>
        <p:grpSpPr>
          <a:xfrm>
            <a:off x="4569771" y="2751869"/>
            <a:ext cx="1750754" cy="1361703"/>
            <a:chOff x="4569771" y="2751869"/>
            <a:chExt cx="1750754" cy="1361703"/>
          </a:xfrm>
        </p:grpSpPr>
        <p:sp>
          <p:nvSpPr>
            <p:cNvPr id="12" name="Google Shape;1096;p36">
              <a:extLst>
                <a:ext uri="{FF2B5EF4-FFF2-40B4-BE49-F238E27FC236}">
                  <a16:creationId xmlns:a16="http://schemas.microsoft.com/office/drawing/2014/main" id="{1D27C0AE-BC1B-41AF-A884-3E3391D1319B}"/>
                </a:ext>
              </a:extLst>
            </p:cNvPr>
            <p:cNvSpPr/>
            <p:nvPr/>
          </p:nvSpPr>
          <p:spPr>
            <a:xfrm>
              <a:off x="4569771" y="2751869"/>
              <a:ext cx="1073756" cy="1361703"/>
            </a:xfrm>
            <a:custGeom>
              <a:avLst/>
              <a:gdLst/>
              <a:ahLst/>
              <a:cxnLst/>
              <a:rect l="l" t="t" r="r" b="b"/>
              <a:pathLst>
                <a:path w="28993" h="36768" extrusionOk="0">
                  <a:moveTo>
                    <a:pt x="1" y="1"/>
                  </a:moveTo>
                  <a:lnTo>
                    <a:pt x="1" y="29040"/>
                  </a:lnTo>
                  <a:lnTo>
                    <a:pt x="9454" y="29040"/>
                  </a:lnTo>
                  <a:cubicBezTo>
                    <a:pt x="8668" y="29623"/>
                    <a:pt x="7847" y="30897"/>
                    <a:pt x="7823" y="32374"/>
                  </a:cubicBezTo>
                  <a:cubicBezTo>
                    <a:pt x="7787" y="34755"/>
                    <a:pt x="10085" y="36767"/>
                    <a:pt x="12955" y="36767"/>
                  </a:cubicBezTo>
                  <a:cubicBezTo>
                    <a:pt x="16110" y="36767"/>
                    <a:pt x="18181" y="34922"/>
                    <a:pt x="18229" y="32540"/>
                  </a:cubicBezTo>
                  <a:cubicBezTo>
                    <a:pt x="18253" y="31076"/>
                    <a:pt x="17396" y="29838"/>
                    <a:pt x="16038" y="29040"/>
                  </a:cubicBezTo>
                  <a:lnTo>
                    <a:pt x="28992" y="29040"/>
                  </a:lnTo>
                  <a:lnTo>
                    <a:pt x="28992" y="17491"/>
                  </a:lnTo>
                  <a:cubicBezTo>
                    <a:pt x="28227" y="18998"/>
                    <a:pt x="25691" y="20051"/>
                    <a:pt x="24104" y="20051"/>
                  </a:cubicBezTo>
                  <a:cubicBezTo>
                    <a:pt x="24086" y="20051"/>
                    <a:pt x="24069" y="20051"/>
                    <a:pt x="24051" y="20051"/>
                  </a:cubicBezTo>
                  <a:cubicBezTo>
                    <a:pt x="21670" y="20015"/>
                    <a:pt x="19789" y="17467"/>
                    <a:pt x="19824" y="14776"/>
                  </a:cubicBezTo>
                  <a:cubicBezTo>
                    <a:pt x="19872" y="11590"/>
                    <a:pt x="21813" y="9644"/>
                    <a:pt x="24166" y="9644"/>
                  </a:cubicBezTo>
                  <a:cubicBezTo>
                    <a:pt x="24187" y="9644"/>
                    <a:pt x="24208" y="9644"/>
                    <a:pt x="24230" y="9645"/>
                  </a:cubicBezTo>
                  <a:cubicBezTo>
                    <a:pt x="25813" y="9680"/>
                    <a:pt x="28266" y="10740"/>
                    <a:pt x="28992" y="12288"/>
                  </a:cubicBezTo>
                  <a:lnTo>
                    <a:pt x="28992" y="1"/>
                  </a:lnTo>
                  <a:lnTo>
                    <a:pt x="16681" y="1"/>
                  </a:lnTo>
                  <a:cubicBezTo>
                    <a:pt x="18027" y="798"/>
                    <a:pt x="18741" y="2310"/>
                    <a:pt x="18717" y="3787"/>
                  </a:cubicBezTo>
                  <a:cubicBezTo>
                    <a:pt x="18671" y="6118"/>
                    <a:pt x="18202" y="8004"/>
                    <a:pt x="13535" y="8004"/>
                  </a:cubicBezTo>
                  <a:cubicBezTo>
                    <a:pt x="13434" y="8004"/>
                    <a:pt x="13332" y="8003"/>
                    <a:pt x="13228" y="8002"/>
                  </a:cubicBezTo>
                  <a:cubicBezTo>
                    <a:pt x="10347" y="7954"/>
                    <a:pt x="8275" y="5989"/>
                    <a:pt x="8311" y="3608"/>
                  </a:cubicBezTo>
                  <a:cubicBezTo>
                    <a:pt x="8335" y="2132"/>
                    <a:pt x="9252" y="846"/>
                    <a:pt x="10633" y="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1097;p36">
              <a:extLst>
                <a:ext uri="{FF2B5EF4-FFF2-40B4-BE49-F238E27FC236}">
                  <a16:creationId xmlns:a16="http://schemas.microsoft.com/office/drawing/2014/main" id="{0A1C08B6-1071-D00C-B9D2-24BEFBE87FC5}"/>
                </a:ext>
              </a:extLst>
            </p:cNvPr>
            <p:cNvCxnSpPr/>
            <p:nvPr/>
          </p:nvCxnSpPr>
          <p:spPr>
            <a:xfrm>
              <a:off x="5470025" y="3022244"/>
              <a:ext cx="850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sp>
        <p:nvSpPr>
          <p:cNvPr id="14" name="Google Shape;1099;p36">
            <a:extLst>
              <a:ext uri="{FF2B5EF4-FFF2-40B4-BE49-F238E27FC236}">
                <a16:creationId xmlns:a16="http://schemas.microsoft.com/office/drawing/2014/main" id="{A326FF0A-2441-9A9B-9BA5-16DD8032ACF6}"/>
              </a:ext>
            </a:extLst>
          </p:cNvPr>
          <p:cNvSpPr txBox="1"/>
          <p:nvPr/>
        </p:nvSpPr>
        <p:spPr>
          <a:xfrm>
            <a:off x="311700" y="1550545"/>
            <a:ext cx="2359375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6050" lvl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r>
              <a:rPr lang="en-CA" sz="1800" b="1" dirty="0">
                <a:solidFill>
                  <a:srgbClr val="595959"/>
                </a:solidFill>
                <a:latin typeface="Proxima Nova" panose="020B0604020202020204" charset="0"/>
                <a:ea typeface="Lato"/>
                <a:cs typeface="Lato"/>
                <a:sym typeface="Lato"/>
              </a:rPr>
              <a:t>Open-Source Tool</a:t>
            </a:r>
          </a:p>
        </p:txBody>
      </p:sp>
      <p:sp>
        <p:nvSpPr>
          <p:cNvPr id="16" name="Google Shape;1101;p36">
            <a:extLst>
              <a:ext uri="{FF2B5EF4-FFF2-40B4-BE49-F238E27FC236}">
                <a16:creationId xmlns:a16="http://schemas.microsoft.com/office/drawing/2014/main" id="{C0775F23-3D59-B9E6-9375-6C8FB4212FF9}"/>
              </a:ext>
            </a:extLst>
          </p:cNvPr>
          <p:cNvSpPr txBox="1"/>
          <p:nvPr/>
        </p:nvSpPr>
        <p:spPr>
          <a:xfrm>
            <a:off x="6472925" y="1629374"/>
            <a:ext cx="276566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rgbClr val="595959"/>
                </a:solidFill>
                <a:latin typeface="Proxima Nova" panose="020B0604020202020204" charset="0"/>
                <a:ea typeface="Lato"/>
                <a:cs typeface="Lato"/>
                <a:sym typeface="Lato"/>
              </a:rPr>
              <a:t>Standardized template</a:t>
            </a:r>
            <a:endParaRPr sz="1700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" name="Google Shape;1103;p36">
            <a:extLst>
              <a:ext uri="{FF2B5EF4-FFF2-40B4-BE49-F238E27FC236}">
                <a16:creationId xmlns:a16="http://schemas.microsoft.com/office/drawing/2014/main" id="{56D9D0CD-CC2B-9652-44C3-E7998B906547}"/>
              </a:ext>
            </a:extLst>
          </p:cNvPr>
          <p:cNvSpPr txBox="1"/>
          <p:nvPr/>
        </p:nvSpPr>
        <p:spPr>
          <a:xfrm>
            <a:off x="6472924" y="2807444"/>
            <a:ext cx="2568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605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r>
              <a:rPr lang="en-CA" sz="1800" b="1" dirty="0">
                <a:solidFill>
                  <a:srgbClr val="595959"/>
                </a:solidFill>
                <a:latin typeface="Proxima Nova" panose="020B0604020202020204" charset="0"/>
                <a:ea typeface="Lato"/>
                <a:cs typeface="Lato"/>
                <a:sym typeface="Lato"/>
              </a:rPr>
              <a:t>Enable multi-site inter-subject comparison</a:t>
            </a:r>
          </a:p>
        </p:txBody>
      </p:sp>
      <p:sp>
        <p:nvSpPr>
          <p:cNvPr id="20" name="Google Shape;1105;p36">
            <a:extLst>
              <a:ext uri="{FF2B5EF4-FFF2-40B4-BE49-F238E27FC236}">
                <a16:creationId xmlns:a16="http://schemas.microsoft.com/office/drawing/2014/main" id="{C7111C54-2C19-62C7-9562-F1D56B8B8729}"/>
              </a:ext>
            </a:extLst>
          </p:cNvPr>
          <p:cNvSpPr txBox="1"/>
          <p:nvPr/>
        </p:nvSpPr>
        <p:spPr>
          <a:xfrm>
            <a:off x="512379" y="2807444"/>
            <a:ext cx="215869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605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r>
              <a:rPr lang="en-CA" sz="1800" b="1" dirty="0">
                <a:solidFill>
                  <a:srgbClr val="595959"/>
                </a:solidFill>
                <a:latin typeface="Proxima Nova" panose="020B0604020202020204" charset="0"/>
                <a:ea typeface="Lato"/>
                <a:cs typeface="Lato"/>
                <a:sym typeface="Lato"/>
              </a:rPr>
              <a:t>Standardized g-ratio maps in the optic pathway</a:t>
            </a:r>
          </a:p>
        </p:txBody>
      </p:sp>
      <p:sp>
        <p:nvSpPr>
          <p:cNvPr id="22" name="Google Shape;1099;p36">
            <a:extLst>
              <a:ext uri="{FF2B5EF4-FFF2-40B4-BE49-F238E27FC236}">
                <a16:creationId xmlns:a16="http://schemas.microsoft.com/office/drawing/2014/main" id="{37A56661-A8FC-D5BF-5C2C-EAFEB20431FD}"/>
              </a:ext>
            </a:extLst>
          </p:cNvPr>
          <p:cNvSpPr txBox="1"/>
          <p:nvPr/>
        </p:nvSpPr>
        <p:spPr>
          <a:xfrm>
            <a:off x="3070162" y="4301326"/>
            <a:ext cx="299921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46050" lvl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r>
              <a:rPr lang="en-CA" sz="2000" b="1" dirty="0">
                <a:solidFill>
                  <a:srgbClr val="595959"/>
                </a:solidFill>
                <a:latin typeface="Proxima Nova" panose="020B0604020202020204" charset="0"/>
                <a:ea typeface="Lato"/>
                <a:cs typeface="Lato"/>
                <a:sym typeface="Lato"/>
              </a:rPr>
              <a:t>Reproducible Pipeline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DE43129-2BE9-9E7A-0832-A293F7CA56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6265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B69E9018-FA2F-D7F6-FD90-AB37B387F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B09E5C41-6F2A-F2EE-40D6-CF6FEBD7C3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</a:t>
            </a:r>
            <a:endParaRPr dirty="0"/>
          </a:p>
        </p:txBody>
      </p:sp>
      <p:pic>
        <p:nvPicPr>
          <p:cNvPr id="4" name="Picture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CF035E89-2798-23EC-09FD-C9C145B618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421" t="21346" r="64164" b="62179"/>
          <a:stretch/>
        </p:blipFill>
        <p:spPr>
          <a:xfrm>
            <a:off x="3695995" y="878091"/>
            <a:ext cx="586598" cy="572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6CE30C-A931-DB38-CC01-0C0B8A81C9DE}"/>
              </a:ext>
            </a:extLst>
          </p:cNvPr>
          <p:cNvSpPr txBox="1"/>
          <p:nvPr/>
        </p:nvSpPr>
        <p:spPr>
          <a:xfrm>
            <a:off x="676750" y="2790171"/>
            <a:ext cx="31400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46050" algn="r">
              <a:lnSpc>
                <a:spcPct val="200000"/>
              </a:lnSpc>
              <a:buClr>
                <a:srgbClr val="595959"/>
              </a:buClr>
              <a:buSzPts val="1300"/>
              <a:defRPr>
                <a:solidFill>
                  <a:srgbClr val="595959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lnSpc>
                <a:spcPct val="100000"/>
              </a:lnSpc>
            </a:pPr>
            <a:r>
              <a:rPr lang="en-CA" sz="2000" dirty="0">
                <a:solidFill>
                  <a:schemeClr val="accent3"/>
                </a:solidFill>
                <a:latin typeface="Proxima Nova"/>
                <a:cs typeface="Arial"/>
                <a:sym typeface="Lato"/>
              </a:rPr>
              <a:t>Optic Pathway</a:t>
            </a:r>
          </a:p>
          <a:p>
            <a:pPr>
              <a:lnSpc>
                <a:spcPct val="100000"/>
              </a:lnSpc>
            </a:pPr>
            <a:r>
              <a:rPr lang="en-CA" sz="2000" dirty="0">
                <a:solidFill>
                  <a:schemeClr val="accent3"/>
                </a:solidFill>
                <a:latin typeface="Proxima Nova"/>
                <a:cs typeface="Arial"/>
                <a:sym typeface="Lato"/>
              </a:rPr>
              <a:t> Template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E1304-59FD-82EE-5C65-A46E27C8A6DF}"/>
              </a:ext>
            </a:extLst>
          </p:cNvPr>
          <p:cNvSpPr txBox="1"/>
          <p:nvPr/>
        </p:nvSpPr>
        <p:spPr>
          <a:xfrm>
            <a:off x="-108254" y="1583805"/>
            <a:ext cx="3925023" cy="62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lvl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r>
              <a:rPr lang="en-CA" sz="2000" dirty="0">
                <a:solidFill>
                  <a:schemeClr val="accent3"/>
                </a:solidFill>
                <a:latin typeface="Proxima Nova"/>
                <a:sym typeface="Lato"/>
              </a:rPr>
              <a:t>Myelin volume fraction (MVF)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25778-DE51-379D-F0A5-49B982D15B14}"/>
              </a:ext>
            </a:extLst>
          </p:cNvPr>
          <p:cNvSpPr txBox="1"/>
          <p:nvPr/>
        </p:nvSpPr>
        <p:spPr>
          <a:xfrm>
            <a:off x="426587" y="948457"/>
            <a:ext cx="3390182" cy="43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lnSpc>
                <a:spcPct val="115000"/>
              </a:lnSpc>
              <a:spcAft>
                <a:spcPts val="1200"/>
              </a:spcAft>
              <a:buClr>
                <a:schemeClr val="accent3"/>
              </a:buClr>
              <a:buSzPts val="1800"/>
            </a:pPr>
            <a:r>
              <a:rPr lang="en-CA" sz="2000" dirty="0">
                <a:solidFill>
                  <a:schemeClr val="accent3"/>
                </a:solidFill>
                <a:latin typeface="Proxima Nova"/>
                <a:sym typeface="Lato"/>
              </a:rPr>
              <a:t>Fiber volume fraction (FVF)</a:t>
            </a:r>
          </a:p>
        </p:txBody>
      </p:sp>
      <p:pic>
        <p:nvPicPr>
          <p:cNvPr id="9" name="Picture 8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11D6F4F9-C9C2-495D-7EF2-C3EE9B8B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69" t="52035" r="55513" b="37454"/>
          <a:stretch/>
        </p:blipFill>
        <p:spPr>
          <a:xfrm>
            <a:off x="4282593" y="985380"/>
            <a:ext cx="806278" cy="365398"/>
          </a:xfrm>
          <a:prstGeom prst="rect">
            <a:avLst/>
          </a:prstGeom>
        </p:spPr>
      </p:pic>
      <p:pic>
        <p:nvPicPr>
          <p:cNvPr id="10" name="Picture 9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78C30603-AE76-1EAB-0C16-1286C985B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69" t="52035" r="55513" b="37454"/>
          <a:stretch/>
        </p:blipFill>
        <p:spPr>
          <a:xfrm>
            <a:off x="4282593" y="1828009"/>
            <a:ext cx="806278" cy="365398"/>
          </a:xfrm>
          <a:prstGeom prst="rect">
            <a:avLst/>
          </a:prstGeom>
        </p:spPr>
      </p:pic>
      <p:pic>
        <p:nvPicPr>
          <p:cNvPr id="11" name="Picture 10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6EFEC283-AEFC-D686-5B73-14224DA69B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69" t="52035" r="55513" b="37454"/>
          <a:stretch/>
        </p:blipFill>
        <p:spPr>
          <a:xfrm>
            <a:off x="4282593" y="2957300"/>
            <a:ext cx="806278" cy="3653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4BA3A5-8678-F16C-2FA8-618D45B2BA96}"/>
              </a:ext>
            </a:extLst>
          </p:cNvPr>
          <p:cNvSpPr txBox="1"/>
          <p:nvPr/>
        </p:nvSpPr>
        <p:spPr>
          <a:xfrm>
            <a:off x="5112953" y="952796"/>
            <a:ext cx="3390182" cy="43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  <a:buClr>
                <a:schemeClr val="accent3"/>
              </a:buClr>
              <a:buSzPts val="1800"/>
            </a:pPr>
            <a:r>
              <a:rPr lang="en-CA" sz="2000" dirty="0">
                <a:solidFill>
                  <a:schemeClr val="accent3"/>
                </a:solidFill>
                <a:latin typeface="Proxima Nova"/>
                <a:sym typeface="Lato"/>
              </a:rPr>
              <a:t>Diffusion MRI (</a:t>
            </a:r>
            <a:r>
              <a:rPr lang="en-CA" sz="2000" dirty="0" err="1">
                <a:solidFill>
                  <a:schemeClr val="accent3"/>
                </a:solidFill>
                <a:latin typeface="Proxima Nova"/>
                <a:sym typeface="Lato"/>
              </a:rPr>
              <a:t>dMRI</a:t>
            </a:r>
            <a:r>
              <a:rPr lang="en-CA" sz="2000" dirty="0">
                <a:solidFill>
                  <a:schemeClr val="accent3"/>
                </a:solidFill>
                <a:latin typeface="Proxima Nova"/>
                <a:sym typeface="Lato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137684-D542-63F5-40E4-307B8D762157}"/>
              </a:ext>
            </a:extLst>
          </p:cNvPr>
          <p:cNvSpPr txBox="1"/>
          <p:nvPr/>
        </p:nvSpPr>
        <p:spPr>
          <a:xfrm>
            <a:off x="5112953" y="1794174"/>
            <a:ext cx="3390182" cy="43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  <a:buClr>
                <a:schemeClr val="accent3"/>
              </a:buClr>
              <a:buSzPts val="1800"/>
            </a:pPr>
            <a:r>
              <a:rPr lang="en-CA" sz="2000" dirty="0">
                <a:solidFill>
                  <a:schemeClr val="accent3"/>
                </a:solidFill>
                <a:latin typeface="Proxima Nova"/>
                <a:sym typeface="Lato"/>
              </a:rPr>
              <a:t>Quantitative MRI (MP2RAGE)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CB9B9-E56F-1405-CC8C-C26274A66A03}"/>
              </a:ext>
            </a:extLst>
          </p:cNvPr>
          <p:cNvSpPr txBox="1"/>
          <p:nvPr/>
        </p:nvSpPr>
        <p:spPr>
          <a:xfrm>
            <a:off x="5112953" y="2923465"/>
            <a:ext cx="3390182" cy="43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  <a:buClr>
                <a:schemeClr val="accent3"/>
              </a:buClr>
              <a:buSzPts val="1800"/>
            </a:pPr>
            <a:r>
              <a:rPr lang="en-CA" sz="2000" dirty="0">
                <a:solidFill>
                  <a:schemeClr val="accent3"/>
                </a:solidFill>
                <a:latin typeface="Proxima Nova"/>
                <a:sym typeface="Lato"/>
              </a:rPr>
              <a:t>Segmentations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7600F-7A95-702F-8CFE-14EE0811BF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</a:p>
        </p:txBody>
      </p:sp>
      <p:pic>
        <p:nvPicPr>
          <p:cNvPr id="8" name="Picture 7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9C803FB5-2186-A75E-DD96-B5DC000C5D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421" t="21346" r="64164" b="62179"/>
          <a:stretch/>
        </p:blipFill>
        <p:spPr>
          <a:xfrm>
            <a:off x="3695995" y="1730521"/>
            <a:ext cx="586598" cy="572700"/>
          </a:xfrm>
          <a:prstGeom prst="rect">
            <a:avLst/>
          </a:prstGeom>
        </p:spPr>
      </p:pic>
      <p:pic>
        <p:nvPicPr>
          <p:cNvPr id="12" name="Picture 11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2E5BFC73-C060-5822-F87D-2507E3E2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421" t="21346" r="64164" b="62179"/>
          <a:stretch/>
        </p:blipFill>
        <p:spPr>
          <a:xfrm>
            <a:off x="3695995" y="2853648"/>
            <a:ext cx="586598" cy="572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84A4D-47EF-9A79-2947-D0977CA04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72059" y="2493827"/>
            <a:ext cx="1515704" cy="1803853"/>
          </a:xfrm>
          <a:prstGeom prst="rect">
            <a:avLst/>
          </a:prstGeom>
        </p:spPr>
      </p:pic>
      <p:pic>
        <p:nvPicPr>
          <p:cNvPr id="1026" name="Picture 2" descr="Link between neurological visual field defects and injury localization on  an optic pathway tractography">
            <a:extLst>
              <a:ext uri="{FF2B5EF4-FFF2-40B4-BE49-F238E27FC236}">
                <a16:creationId xmlns:a16="http://schemas.microsoft.com/office/drawing/2014/main" id="{B9A20568-0918-11A3-D4E8-043C6C46D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0" t="23175" r="12712" b="5345"/>
          <a:stretch/>
        </p:blipFill>
        <p:spPr bwMode="auto">
          <a:xfrm>
            <a:off x="7250400" y="2493827"/>
            <a:ext cx="1515704" cy="180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B17E09-3595-59CE-0A47-B6612D7B1442}"/>
              </a:ext>
            </a:extLst>
          </p:cNvPr>
          <p:cNvSpPr txBox="1"/>
          <p:nvPr/>
        </p:nvSpPr>
        <p:spPr>
          <a:xfrm>
            <a:off x="-1155299" y="4234645"/>
            <a:ext cx="4582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i="1" dirty="0">
                <a:solidFill>
                  <a:schemeClr val="accent3"/>
                </a:solidFill>
                <a:latin typeface="Proxima Nova"/>
                <a:sym typeface="Proxima Nova"/>
              </a:rPr>
              <a:t>(Barranco </a:t>
            </a:r>
            <a:r>
              <a:rPr lang="es-ES" sz="1400" i="1" dirty="0" err="1">
                <a:solidFill>
                  <a:schemeClr val="accent3"/>
                </a:solidFill>
                <a:latin typeface="Proxima Nova"/>
                <a:sym typeface="Proxima Nova"/>
              </a:rPr>
              <a:t>Hernandez</a:t>
            </a:r>
            <a:r>
              <a:rPr lang="es-ES" sz="1400" i="1" dirty="0">
                <a:solidFill>
                  <a:schemeClr val="accent3"/>
                </a:solidFill>
                <a:latin typeface="Proxima Nova"/>
                <a:sym typeface="Proxima Nova"/>
              </a:rPr>
              <a:t> </a:t>
            </a:r>
          </a:p>
          <a:p>
            <a:pPr algn="ctr"/>
            <a:r>
              <a:rPr lang="es-ES" sz="1400" i="1" dirty="0">
                <a:solidFill>
                  <a:schemeClr val="accent3"/>
                </a:solidFill>
                <a:latin typeface="Proxima Nova"/>
                <a:sym typeface="Proxima Nova"/>
              </a:rPr>
              <a:t>et al., 2024)</a:t>
            </a:r>
            <a:endParaRPr lang="en-CA" sz="1400" i="1" dirty="0">
              <a:solidFill>
                <a:schemeClr val="accent3"/>
              </a:solidFill>
              <a:latin typeface="Proxima Nova"/>
              <a:sym typeface="Proxima Nov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3D771-BAD3-E496-E535-EFFCEFC0A954}"/>
              </a:ext>
            </a:extLst>
          </p:cNvPr>
          <p:cNvSpPr txBox="1"/>
          <p:nvPr/>
        </p:nvSpPr>
        <p:spPr>
          <a:xfrm>
            <a:off x="5700811" y="4281087"/>
            <a:ext cx="4582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i="1" dirty="0">
                <a:solidFill>
                  <a:schemeClr val="accent3"/>
                </a:solidFill>
                <a:latin typeface="Proxima Nova"/>
                <a:sym typeface="Proxima Nova"/>
              </a:rPr>
              <a:t>(</a:t>
            </a:r>
            <a:r>
              <a:rPr lang="es-ES" sz="1400" i="1" dirty="0" err="1">
                <a:solidFill>
                  <a:schemeClr val="accent3"/>
                </a:solidFill>
                <a:latin typeface="Proxima Nova"/>
                <a:sym typeface="Proxima Nova"/>
              </a:rPr>
              <a:t>Radioanatomie</a:t>
            </a:r>
            <a:r>
              <a:rPr lang="es-ES" sz="1400" i="1" dirty="0">
                <a:solidFill>
                  <a:schemeClr val="accent3"/>
                </a:solidFill>
                <a:latin typeface="Proxima Nova"/>
                <a:sym typeface="Proxima Nova"/>
              </a:rPr>
              <a:t>, 2025)</a:t>
            </a:r>
            <a:endParaRPr lang="en-CA" sz="1400" i="1" dirty="0">
              <a:solidFill>
                <a:schemeClr val="accent3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0579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>
          <a:extLst>
            <a:ext uri="{FF2B5EF4-FFF2-40B4-BE49-F238E27FC236}">
              <a16:creationId xmlns:a16="http://schemas.microsoft.com/office/drawing/2014/main" id="{76C6C3DC-7223-F045-6CA6-DFDD93B6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8B9E232C-C238-06B2-A67B-C4ABF9969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&amp; Methods</a:t>
            </a:r>
            <a:endParaRPr dirty="0"/>
          </a:p>
        </p:txBody>
      </p:sp>
      <p:pic>
        <p:nvPicPr>
          <p:cNvPr id="2" name="Picture 1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CA6320FD-11A8-5F5E-DA96-D67731D0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670" t="45127" r="44330" b="30058"/>
          <a:stretch/>
        </p:blipFill>
        <p:spPr>
          <a:xfrm>
            <a:off x="7045192" y="39047"/>
            <a:ext cx="1606644" cy="151572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8DBD39E-C2EA-59D7-C8DD-40E4CB02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421" y="1737580"/>
            <a:ext cx="1865077" cy="170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874A24-79DE-8B96-5469-5C2327164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53" y="39047"/>
            <a:ext cx="3188969" cy="138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C078A14-BB9D-405D-BEFF-052C939A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54" y="3737647"/>
            <a:ext cx="5783935" cy="99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30B3B0B-DE3B-B38D-F938-22F4F2CE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976" y="1783257"/>
            <a:ext cx="2129077" cy="27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47C8691-2C57-415A-DF97-0F13B4AF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9" y="1095325"/>
            <a:ext cx="2322624" cy="22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419F4B-2F36-81E3-9111-5F7CAF330098}"/>
              </a:ext>
            </a:extLst>
          </p:cNvPr>
          <p:cNvSpPr txBox="1"/>
          <p:nvPr/>
        </p:nvSpPr>
        <p:spPr>
          <a:xfrm>
            <a:off x="6594389" y="4720109"/>
            <a:ext cx="53207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accent3"/>
                </a:solidFill>
                <a:latin typeface="Proxima Nova"/>
              </a:rPr>
              <a:t>(BRAINHACK SCHOOL, 2025)</a:t>
            </a:r>
            <a:endParaRPr lang="en-CA" sz="1200" i="1" dirty="0">
              <a:solidFill>
                <a:schemeClr val="accent3"/>
              </a:solidFill>
              <a:latin typeface="Proxima Nov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9D2DF-034E-B228-9785-5B4E23775B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591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Deliverables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4324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1150">
              <a:lnSpc>
                <a:spcPct val="200000"/>
              </a:lnSpc>
              <a:buSzPts val="1300"/>
            </a:pPr>
            <a:r>
              <a:rPr lang="en-US" sz="2000" b="1" dirty="0"/>
              <a:t>Reproducible pipeline </a:t>
            </a:r>
          </a:p>
          <a:p>
            <a:pPr indent="-311150">
              <a:lnSpc>
                <a:spcPct val="200000"/>
              </a:lnSpc>
              <a:buSzPts val="1300"/>
            </a:pPr>
            <a:r>
              <a:rPr lang="en-CA" sz="2000" b="1" dirty="0"/>
              <a:t>Template of the optic pathway including the optic nerve</a:t>
            </a:r>
          </a:p>
          <a:p>
            <a:pPr indent="-311150">
              <a:lnSpc>
                <a:spcPct val="200000"/>
              </a:lnSpc>
              <a:buSzPts val="1300"/>
            </a:pPr>
            <a:r>
              <a:rPr lang="en-CA" sz="2000" b="1" dirty="0"/>
              <a:t>Standardize g-ratio map of the optic pathway </a:t>
            </a:r>
          </a:p>
        </p:txBody>
      </p:sp>
      <p:pic>
        <p:nvPicPr>
          <p:cNvPr id="9" name="Picture 8" descr="A red and grey text on a black background&#10;&#10;AI-generated content may be incorrect.">
            <a:extLst>
              <a:ext uri="{FF2B5EF4-FFF2-40B4-BE49-F238E27FC236}">
                <a16:creationId xmlns:a16="http://schemas.microsoft.com/office/drawing/2014/main" id="{2006ED40-3ECD-0743-D87D-271A2D00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0" y="3880496"/>
            <a:ext cx="3257894" cy="698219"/>
          </a:xfrm>
          <a:prstGeom prst="rect">
            <a:avLst/>
          </a:prstGeom>
        </p:spPr>
      </p:pic>
      <p:pic>
        <p:nvPicPr>
          <p:cNvPr id="4106" name="Picture 10" descr="UBC GitHub Instructor Guide | Learning ...">
            <a:extLst>
              <a:ext uri="{FF2B5EF4-FFF2-40B4-BE49-F238E27FC236}">
                <a16:creationId xmlns:a16="http://schemas.microsoft.com/office/drawing/2014/main" id="{B25E2437-48BF-4A84-BA8F-37876C010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800" y="295944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CE4F50-CDE4-14F1-2336-06F46D7310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11290" y="1017724"/>
            <a:ext cx="7688700" cy="3822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indent="-311150">
              <a:lnSpc>
                <a:spcPct val="12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lang="en-CA" sz="1100" dirty="0">
                <a:effectLst/>
              </a:rPr>
              <a:t>Barranco Hernandez, J., </a:t>
            </a:r>
            <a:r>
              <a:rPr lang="en-CA" sz="1100" dirty="0" err="1">
                <a:effectLst/>
              </a:rPr>
              <a:t>Luyken</a:t>
            </a:r>
            <a:r>
              <a:rPr lang="en-CA" sz="1100" dirty="0">
                <a:effectLst/>
              </a:rPr>
              <a:t>, A., </a:t>
            </a:r>
            <a:r>
              <a:rPr lang="en-CA" sz="1100" dirty="0" err="1">
                <a:effectLst/>
              </a:rPr>
              <a:t>Kebiri</a:t>
            </a:r>
            <a:r>
              <a:rPr lang="en-CA" sz="1100" dirty="0">
                <a:effectLst/>
              </a:rPr>
              <a:t>, H., </a:t>
            </a:r>
            <a:r>
              <a:rPr lang="en-CA" sz="1100" dirty="0" err="1">
                <a:effectLst/>
              </a:rPr>
              <a:t>Stachs</a:t>
            </a:r>
            <a:r>
              <a:rPr lang="en-CA" sz="1100" dirty="0">
                <a:effectLst/>
              </a:rPr>
              <a:t>, P., Macias </a:t>
            </a:r>
            <a:r>
              <a:rPr lang="en-CA" sz="1100" dirty="0" err="1">
                <a:effectLst/>
              </a:rPr>
              <a:t>Gordaliza</a:t>
            </a:r>
            <a:r>
              <a:rPr lang="en-CA" sz="1100" dirty="0">
                <a:effectLst/>
              </a:rPr>
              <a:t>, P., Esteban, O., Aleman Gomez, Y., </a:t>
            </a:r>
            <a:r>
              <a:rPr lang="en-CA" sz="1100" dirty="0" err="1">
                <a:effectLst/>
              </a:rPr>
              <a:t>Sznitman</a:t>
            </a:r>
            <a:r>
              <a:rPr lang="en-CA" sz="1100" dirty="0">
                <a:effectLst/>
              </a:rPr>
              <a:t>, R., </a:t>
            </a:r>
            <a:r>
              <a:rPr lang="en-CA" sz="1100" dirty="0" err="1">
                <a:effectLst/>
              </a:rPr>
              <a:t>Stachs</a:t>
            </a:r>
            <a:r>
              <a:rPr lang="en-CA" sz="1100" dirty="0">
                <a:effectLst/>
              </a:rPr>
              <a:t>, O., Langner, S., </a:t>
            </a:r>
            <a:r>
              <a:rPr lang="en-CA" sz="1100" dirty="0" err="1">
                <a:effectLst/>
              </a:rPr>
              <a:t>Franceschiello</a:t>
            </a:r>
            <a:r>
              <a:rPr lang="en-CA" sz="1100" dirty="0">
                <a:effectLst/>
              </a:rPr>
              <a:t>, B., &amp; Bach Cuadra, M. (2024). </a:t>
            </a:r>
            <a:r>
              <a:rPr lang="en-CA" sz="1100" i="1" dirty="0">
                <a:effectLst/>
              </a:rPr>
              <a:t>Eye-Opening Advances: Automated 3D Segmentation, Key Biomarkers Extraction, and the First Large-Scale MRI Eye Atlas.</a:t>
            </a:r>
            <a:r>
              <a:rPr lang="en-CA" sz="1100" dirty="0">
                <a:effectLst/>
              </a:rPr>
              <a:t> https://doi.org/10.1101/2024.08.15.608051</a:t>
            </a:r>
          </a:p>
          <a:p>
            <a:pPr marL="457200" indent="-311150">
              <a:lnSpc>
                <a:spcPct val="12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lang="en-US" sz="1100" dirty="0" err="1"/>
              <a:t>Brainhack</a:t>
            </a:r>
            <a:r>
              <a:rPr lang="en-US" sz="1100" dirty="0"/>
              <a:t> school. (n.d.). Retrieved May 29, 2025, from https://school-brainhack.github.io/</a:t>
            </a:r>
          </a:p>
          <a:p>
            <a:pPr marL="457200" indent="-311150">
              <a:lnSpc>
                <a:spcPct val="12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lang="en-US" sz="1100" i="1" dirty="0">
                <a:effectLst/>
              </a:rPr>
              <a:t>Demyelination &amp; Remyelination in the Cuprizone Model</a:t>
            </a:r>
            <a:r>
              <a:rPr lang="en-US" sz="1100" dirty="0">
                <a:effectLst/>
              </a:rPr>
              <a:t>. (n.d.). </a:t>
            </a:r>
            <a:r>
              <a:rPr lang="en-US" sz="1100" dirty="0" err="1">
                <a:effectLst/>
              </a:rPr>
              <a:t>Biospective</a:t>
            </a:r>
            <a:r>
              <a:rPr lang="en-US" sz="1100" dirty="0">
                <a:effectLst/>
              </a:rPr>
              <a:t>. Retrieved May 28, 2025, from https://biospective.com/resources/measuring-demyelination-and-remyelination-in-cuprizone-mouse-model-of-multiple-sclerosis</a:t>
            </a:r>
          </a:p>
          <a:p>
            <a:pPr marL="457200" indent="-311150">
              <a:lnSpc>
                <a:spcPct val="12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lang="en-US" sz="1100" i="1" dirty="0">
                <a:effectLst/>
              </a:rPr>
              <a:t>Link between neurological visual field defects and injury localization on an optic pathway tractography</a:t>
            </a:r>
            <a:r>
              <a:rPr lang="en-US" sz="1100" dirty="0">
                <a:effectLst/>
              </a:rPr>
              <a:t>. (n.d.). Retrieved May 30, 2025, from https://www.radioanatomie.com/32_voies_optiques/voies_optiques.php?vue=1&amp;titre=&amp;langue=en</a:t>
            </a:r>
          </a:p>
          <a:p>
            <a:pPr marL="457200" indent="-311150">
              <a:lnSpc>
                <a:spcPct val="12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lang="en-US" sz="1100" i="1" dirty="0">
                <a:effectLst/>
              </a:rPr>
              <a:t>Pediatric optic neuritis (ON) – Children’s Health Neurology</a:t>
            </a:r>
            <a:r>
              <a:rPr lang="en-US" sz="1100" dirty="0">
                <a:effectLst/>
              </a:rPr>
              <a:t>. (n.d.). Retrieved May 28, 2025, from </a:t>
            </a:r>
            <a:r>
              <a:rPr lang="en-US" sz="1100" dirty="0">
                <a:effectLst/>
                <a:hlinkClick r:id="rId3"/>
              </a:rPr>
              <a:t>https://www.childrens.com/specialties-services/conditions/optic-neuritis</a:t>
            </a:r>
            <a:endParaRPr lang="en-US" sz="1100" dirty="0">
              <a:effectLst/>
            </a:endParaRPr>
          </a:p>
          <a:p>
            <a:pPr marL="457200" indent="-311150">
              <a:lnSpc>
                <a:spcPct val="12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lang="en-US" sz="1100" i="1" dirty="0">
                <a:effectLst/>
              </a:rPr>
              <a:t>Rokers Vision Laboratory</a:t>
            </a:r>
            <a:r>
              <a:rPr lang="en-US" sz="1100" dirty="0">
                <a:effectLst/>
              </a:rPr>
              <a:t>. (n.d.). Retrieved May 30, 2025, from https://sites.nyuad.nyu.edu/rokersvisionlaboratory/</a:t>
            </a:r>
          </a:p>
          <a:p>
            <a:pPr marL="457200" indent="-311150">
              <a:lnSpc>
                <a:spcPct val="12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lang="en-CA" sz="1100" dirty="0" err="1"/>
              <a:t>Stikov</a:t>
            </a:r>
            <a:r>
              <a:rPr lang="en-CA" sz="1100" dirty="0"/>
              <a:t>, N., Campbell, J. S. W., Stroh, T., </a:t>
            </a:r>
            <a:r>
              <a:rPr lang="en-CA" sz="1100" dirty="0" err="1"/>
              <a:t>Lavelée</a:t>
            </a:r>
            <a:r>
              <a:rPr lang="en-CA" sz="1100" dirty="0"/>
              <a:t>, M., Frey, S., </a:t>
            </a:r>
            <a:r>
              <a:rPr lang="en-CA" sz="1100" dirty="0" err="1"/>
              <a:t>Novek</a:t>
            </a:r>
            <a:r>
              <a:rPr lang="en-CA" sz="1100" dirty="0"/>
              <a:t>, J., Nuara, S., Ho, M.-K., Bedell, B. J., Dougherty, R. F., Leppert, I. R., Boudreau, M., Narayanan, S., Duval, T., Cohen-Adad, J., Picard, P.-A., </a:t>
            </a:r>
            <a:r>
              <a:rPr lang="en-CA" sz="1100" dirty="0" err="1"/>
              <a:t>Gasecka</a:t>
            </a:r>
            <a:r>
              <a:rPr lang="en-CA" sz="1100" dirty="0"/>
              <a:t>, A., Côté, D., &amp; Pike, G. B. (2015). In vivo histology of the myelin g-ratio with magnetic resonance imaging. </a:t>
            </a:r>
            <a:r>
              <a:rPr lang="en-CA" sz="1100" dirty="0" err="1"/>
              <a:t>NeuroImage</a:t>
            </a:r>
            <a:r>
              <a:rPr lang="en-CA" sz="1100" dirty="0"/>
              <a:t>, 118, 397–405. https://doi.org/10.1016/j.neuroimage.2015.05.023</a:t>
            </a:r>
          </a:p>
          <a:p>
            <a:pPr marL="457200" indent="-311150">
              <a:lnSpc>
                <a:spcPct val="12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lang="en-US" sz="1100" dirty="0"/>
              <a:t>Trust, M. S. (n.d.). McDonald criteria | MS Trust. Retrieved May 29, 2025, from </a:t>
            </a:r>
            <a:r>
              <a:rPr lang="en-US" sz="1100" dirty="0">
                <a:hlinkClick r:id="rId4"/>
              </a:rPr>
              <a:t>https://mstrust.org.uk/a-z</a:t>
            </a:r>
            <a:r>
              <a:rPr lang="en-US" sz="1100">
                <a:hlinkClick r:id="rId4"/>
              </a:rPr>
              <a:t>/mcdonald-criteria</a:t>
            </a:r>
            <a:endParaRPr lang="en-US" sz="1100" dirty="0"/>
          </a:p>
          <a:p>
            <a:pPr marL="457200" indent="-311150">
              <a:lnSpc>
                <a:spcPct val="120000"/>
              </a:lnSpc>
              <a:buClr>
                <a:srgbClr val="595959"/>
              </a:buClr>
              <a:buSzPts val="1300"/>
              <a:buFont typeface="Lato"/>
              <a:buChar char="●"/>
            </a:pPr>
            <a:endParaRPr lang="en-CA" sz="1100" dirty="0"/>
          </a:p>
          <a:p>
            <a:pPr marL="457200" indent="-311150">
              <a:lnSpc>
                <a:spcPct val="120000"/>
              </a:lnSpc>
              <a:buClr>
                <a:srgbClr val="595959"/>
              </a:buClr>
              <a:buSzPts val="1300"/>
              <a:buFont typeface="Lato"/>
              <a:buChar char="●"/>
            </a:pPr>
            <a:endParaRPr lang="en-US" sz="2000" dirty="0">
              <a:effectLst/>
            </a:endParaRPr>
          </a:p>
          <a:p>
            <a:pPr marL="457200" indent="-311150">
              <a:lnSpc>
                <a:spcPct val="120000"/>
              </a:lnSpc>
              <a:buClr>
                <a:srgbClr val="595959"/>
              </a:buClr>
              <a:buSzPts val="1300"/>
              <a:buFont typeface="Lato"/>
              <a:buChar char="●"/>
            </a:pPr>
            <a:endParaRPr lang="en-US" sz="1600" dirty="0">
              <a:effectLst/>
            </a:endParaRPr>
          </a:p>
          <a:p>
            <a:pPr marL="457200" indent="-311150">
              <a:lnSpc>
                <a:spcPct val="120000"/>
              </a:lnSpc>
              <a:buClr>
                <a:srgbClr val="595959"/>
              </a:buClr>
              <a:buSzPts val="1300"/>
              <a:buFont typeface="Lato"/>
              <a:buChar char="●"/>
            </a:pPr>
            <a:endParaRPr lang="en-US" sz="1300" dirty="0"/>
          </a:p>
          <a:p>
            <a:pPr marL="457200" indent="-311150">
              <a:lnSpc>
                <a:spcPct val="120000"/>
              </a:lnSpc>
              <a:buClr>
                <a:srgbClr val="595959"/>
              </a:buClr>
              <a:buSzPts val="1300"/>
              <a:buFont typeface="Lato"/>
              <a:buChar char="●"/>
            </a:pPr>
            <a:endParaRPr lang="en-CA" sz="1300" dirty="0">
              <a:effectLst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endParaRPr lang="en-GB" sz="13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600</Words>
  <Application>Microsoft Office PowerPoint</Application>
  <PresentationFormat>On-screen Show (16:9)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Proxima Nova</vt:lpstr>
      <vt:lpstr>Fira Sans Extra Condensed Medium</vt:lpstr>
      <vt:lpstr>Lato</vt:lpstr>
      <vt:lpstr>Spearmint</vt:lpstr>
      <vt:lpstr>g-Ratio mapping of the optic nerve</vt:lpstr>
      <vt:lpstr>Background</vt:lpstr>
      <vt:lpstr>Main Question</vt:lpstr>
      <vt:lpstr>Objectives</vt:lpstr>
      <vt:lpstr>Data </vt:lpstr>
      <vt:lpstr>Tools &amp; Methods</vt:lpstr>
      <vt:lpstr>Deliverables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cp:lastModifiedBy>Hugo Albert</cp:lastModifiedBy>
  <cp:revision>3</cp:revision>
  <cp:lastPrinted>2025-05-29T21:43:29Z</cp:lastPrinted>
  <dcterms:modified xsi:type="dcterms:W3CDTF">2025-06-12T13:53:59Z</dcterms:modified>
</cp:coreProperties>
</file>