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d97cc88dc_1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d97cc88dc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d97cc88dc_1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d97cc88dc_1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ad97cc88dc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ad97cc88dc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d97cc88dc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d97cc88dc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d97cc88dc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d97cc88dc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d97cc88dc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d97cc88dc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d97cc88dc_1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d97cc88dc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d97cc88dc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d97cc88dc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d97cc88dc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d97cc88dc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d97cc88dc_1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d97cc88dc_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Verdana"/>
                <a:ea typeface="Verdana"/>
                <a:cs typeface="Verdana"/>
                <a:sym typeface="Verdan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hyperlink" Target="https://code.visualstudio.com/download" TargetMode="External"/><Relationship Id="rId6" Type="http://schemas.openxmlformats.org/officeDocument/2006/relationships/hyperlink" Target="https://www.git-scm.com/download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hyperlink" Target="https://techcommunity.microsoft.com/t5/educator-developer-blog/step-by-step-setting-up-github-student-and-github-copilot-as-an/ba-p/3736279" TargetMode="External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VSCode and Git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BrainHack Vanderbilt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0300" y="119425"/>
            <a:ext cx="693700" cy="14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5" y="4790300"/>
            <a:ext cx="3653701" cy="3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066125" y="3170425"/>
            <a:ext cx="458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0300" y="119425"/>
            <a:ext cx="693700" cy="14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5" y="4790300"/>
            <a:ext cx="3653701" cy="3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>
            <p:ph type="ctrTitle"/>
          </p:nvPr>
        </p:nvSpPr>
        <p:spPr>
          <a:xfrm>
            <a:off x="311700" y="208550"/>
            <a:ext cx="8520600" cy="6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Open Pull Request</a:t>
            </a:r>
            <a:endParaRPr sz="3000"/>
          </a:p>
        </p:txBody>
      </p:sp>
      <p:sp>
        <p:nvSpPr>
          <p:cNvPr id="153" name="Google Shape;153;p22"/>
          <p:cNvSpPr txBox="1"/>
          <p:nvPr/>
        </p:nvSpPr>
        <p:spPr>
          <a:xfrm>
            <a:off x="335125" y="877350"/>
            <a:ext cx="8025900" cy="3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Allows the owner of the original repository to review changes that you have made. Once approved, your changes can be reflected in the original repository!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4800" y="2277929"/>
            <a:ext cx="5383073" cy="20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0300" y="119425"/>
            <a:ext cx="693700" cy="14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5" y="4790300"/>
            <a:ext cx="3653701" cy="3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>
            <p:ph type="ctrTitle"/>
          </p:nvPr>
        </p:nvSpPr>
        <p:spPr>
          <a:xfrm>
            <a:off x="311700" y="208550"/>
            <a:ext cx="8520600" cy="6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Extra: Syncing Forked Repo with Original </a:t>
            </a:r>
            <a:endParaRPr sz="3000"/>
          </a:p>
        </p:txBody>
      </p:sp>
      <p:sp>
        <p:nvSpPr>
          <p:cNvPr id="162" name="Google Shape;162;p23"/>
          <p:cNvSpPr txBox="1"/>
          <p:nvPr/>
        </p:nvSpPr>
        <p:spPr>
          <a:xfrm>
            <a:off x="335125" y="877350"/>
            <a:ext cx="8447700" cy="3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Allows you to keep up-to-date with changes that have been made in the original repository in case someone else made another contribution.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Store changes in original repository to “upstream” branch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 changes on top of your existing work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980100" y="1952200"/>
            <a:ext cx="7343700" cy="50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remote add upstream [url of original repository]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980100" y="3075975"/>
            <a:ext cx="7343700" cy="50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fetch upstream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980100" y="4117950"/>
            <a:ext cx="7343700" cy="50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rebase upstream/master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0300" y="119425"/>
            <a:ext cx="693700" cy="14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5" y="4790300"/>
            <a:ext cx="3653701" cy="3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ctrTitle"/>
          </p:nvPr>
        </p:nvSpPr>
        <p:spPr>
          <a:xfrm>
            <a:off x="311700" y="208550"/>
            <a:ext cx="8520600" cy="6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Git and GitHub? </a:t>
            </a:r>
            <a:endParaRPr sz="3000"/>
          </a:p>
        </p:txBody>
      </p:sp>
      <p:sp>
        <p:nvSpPr>
          <p:cNvPr id="66" name="Google Shape;66;p14"/>
          <p:cNvSpPr txBox="1"/>
          <p:nvPr/>
        </p:nvSpPr>
        <p:spPr>
          <a:xfrm>
            <a:off x="335125" y="877350"/>
            <a:ext cx="8025900" cy="3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Git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Version control system used to track code history and offers the ability to coordinate code development between multiple programmers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GitHub: 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Hosting platform for Git Projects online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2050" y="2903927"/>
            <a:ext cx="2765649" cy="11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90125" y="2676800"/>
            <a:ext cx="1775124" cy="177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0300" y="119425"/>
            <a:ext cx="693700" cy="14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5" y="4790300"/>
            <a:ext cx="3653701" cy="3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type="ctrTitle"/>
          </p:nvPr>
        </p:nvSpPr>
        <p:spPr>
          <a:xfrm>
            <a:off x="311700" y="208550"/>
            <a:ext cx="8520600" cy="6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Visual Studio Code? </a:t>
            </a:r>
            <a:endParaRPr sz="30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9751" y="2621699"/>
            <a:ext cx="1997850" cy="19978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335125" y="877350"/>
            <a:ext cx="8025900" cy="3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Virtual Studio Code (aka VSCode) is an Integrated Development Environment that has many advantages: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Integrated Git Support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Cross Platform Compatibility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Support for Multiple Languages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Extensions!!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0300" y="119425"/>
            <a:ext cx="693700" cy="14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5" y="4790300"/>
            <a:ext cx="3653701" cy="3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type="ctrTitle"/>
          </p:nvPr>
        </p:nvSpPr>
        <p:spPr>
          <a:xfrm>
            <a:off x="311700" y="208550"/>
            <a:ext cx="8520600" cy="6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Installation</a:t>
            </a:r>
            <a:endParaRPr sz="3000"/>
          </a:p>
        </p:txBody>
      </p:sp>
      <p:sp>
        <p:nvSpPr>
          <p:cNvPr id="85" name="Google Shape;85;p16"/>
          <p:cNvSpPr txBox="1"/>
          <p:nvPr/>
        </p:nvSpPr>
        <p:spPr>
          <a:xfrm>
            <a:off x="335125" y="877350"/>
            <a:ext cx="8025900" cy="3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Visual Studio Code: </a:t>
            </a:r>
            <a:r>
              <a:rPr lang="en" sz="18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https://code.visualstudio.com/download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Git: </a:t>
            </a:r>
            <a:r>
              <a:rPr lang="en" sz="18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https://www.git-scm.com/downloads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0300" y="119425"/>
            <a:ext cx="693700" cy="14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5" y="4790300"/>
            <a:ext cx="3653701" cy="3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type="ctrTitle"/>
          </p:nvPr>
        </p:nvSpPr>
        <p:spPr>
          <a:xfrm>
            <a:off x="311700" y="208550"/>
            <a:ext cx="8520600" cy="6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Open Source Development with Git</a:t>
            </a:r>
            <a:endParaRPr sz="3000"/>
          </a:p>
        </p:txBody>
      </p:sp>
      <p:sp>
        <p:nvSpPr>
          <p:cNvPr id="93" name="Google Shape;93;p17"/>
          <p:cNvSpPr/>
          <p:nvPr/>
        </p:nvSpPr>
        <p:spPr>
          <a:xfrm>
            <a:off x="5583221" y="2199134"/>
            <a:ext cx="1118400" cy="77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7236212" y="2184809"/>
            <a:ext cx="1118400" cy="77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3930105" y="2199134"/>
            <a:ext cx="1118400" cy="77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2317605" y="2199134"/>
            <a:ext cx="1118400" cy="77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675081" y="2199184"/>
            <a:ext cx="1118400" cy="77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645222" y="2313479"/>
            <a:ext cx="11781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Fork and Clone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2070485" y="2313429"/>
            <a:ext cx="16125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Branch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3682984" y="2313429"/>
            <a:ext cx="16125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Make Edits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5336109" y="2281586"/>
            <a:ext cx="16125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Commit and 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Push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6989232" y="2281584"/>
            <a:ext cx="16125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Open 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Pull Request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03" name="Google Shape;103;p17"/>
          <p:cNvCxnSpPr/>
          <p:nvPr/>
        </p:nvCxnSpPr>
        <p:spPr>
          <a:xfrm flipH="1" rot="10800000">
            <a:off x="1859122" y="2568454"/>
            <a:ext cx="4227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7"/>
          <p:cNvCxnSpPr/>
          <p:nvPr/>
        </p:nvCxnSpPr>
        <p:spPr>
          <a:xfrm flipH="1" rot="10800000">
            <a:off x="3491922" y="2582829"/>
            <a:ext cx="4227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7"/>
          <p:cNvCxnSpPr/>
          <p:nvPr/>
        </p:nvCxnSpPr>
        <p:spPr>
          <a:xfrm flipH="1" rot="10800000">
            <a:off x="5104510" y="2582879"/>
            <a:ext cx="4227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7"/>
          <p:cNvCxnSpPr/>
          <p:nvPr/>
        </p:nvCxnSpPr>
        <p:spPr>
          <a:xfrm flipH="1" rot="10800000">
            <a:off x="6757560" y="2560829"/>
            <a:ext cx="4227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0300" y="119425"/>
            <a:ext cx="693700" cy="14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5" y="4790300"/>
            <a:ext cx="3653701" cy="3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>
            <p:ph type="ctrTitle"/>
          </p:nvPr>
        </p:nvSpPr>
        <p:spPr>
          <a:xfrm>
            <a:off x="311700" y="208550"/>
            <a:ext cx="8520600" cy="6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Fork and Clone </a:t>
            </a:r>
            <a:endParaRPr sz="3000"/>
          </a:p>
        </p:txBody>
      </p:sp>
      <p:sp>
        <p:nvSpPr>
          <p:cNvPr id="114" name="Google Shape;114;p18"/>
          <p:cNvSpPr txBox="1"/>
          <p:nvPr/>
        </p:nvSpPr>
        <p:spPr>
          <a:xfrm>
            <a:off x="335125" y="877350"/>
            <a:ext cx="8025900" cy="3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Find a public GitHub repository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Fork the repository to your own account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Clone it to your local computer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1720550" y="3289850"/>
            <a:ext cx="5350500" cy="50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clone [url of forked repository]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0300" y="119425"/>
            <a:ext cx="693700" cy="14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5" y="4790300"/>
            <a:ext cx="3653701" cy="3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>
            <p:ph type="ctrTitle"/>
          </p:nvPr>
        </p:nvSpPr>
        <p:spPr>
          <a:xfrm>
            <a:off x="311700" y="208550"/>
            <a:ext cx="8520600" cy="6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Branch</a:t>
            </a:r>
            <a:endParaRPr sz="3000"/>
          </a:p>
        </p:txBody>
      </p:sp>
      <p:sp>
        <p:nvSpPr>
          <p:cNvPr id="123" name="Google Shape;123;p19"/>
          <p:cNvSpPr txBox="1"/>
          <p:nvPr/>
        </p:nvSpPr>
        <p:spPr>
          <a:xfrm>
            <a:off x="335125" y="877350"/>
            <a:ext cx="8025900" cy="3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Creates a new parallel workstream for you to make edits without disrupting the main workstream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Should always be used in open source development for version control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1943000" y="2464250"/>
            <a:ext cx="5350500" cy="50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-b [name of new branch]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8200" y="3270600"/>
            <a:ext cx="3249000" cy="166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0300" y="119425"/>
            <a:ext cx="693700" cy="14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5" y="4790300"/>
            <a:ext cx="3653701" cy="3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>
            <p:ph type="ctrTitle"/>
          </p:nvPr>
        </p:nvSpPr>
        <p:spPr>
          <a:xfrm>
            <a:off x="311700" y="208550"/>
            <a:ext cx="8520600" cy="6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Making Edits: GitHub Copilot</a:t>
            </a:r>
            <a:endParaRPr sz="3000"/>
          </a:p>
        </p:txBody>
      </p:sp>
      <p:sp>
        <p:nvSpPr>
          <p:cNvPr id="133" name="Google Shape;133;p20"/>
          <p:cNvSpPr txBox="1"/>
          <p:nvPr/>
        </p:nvSpPr>
        <p:spPr>
          <a:xfrm>
            <a:off x="335125" y="877350"/>
            <a:ext cx="8025900" cy="3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Built-in AI coding assistant in VSCode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Install through GitHub Copilot Extension in VSCode. Free for all students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Think ChatGPT, but it already has access to all of your code!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Setup Instructions:  </a:t>
            </a:r>
            <a:r>
              <a:rPr lang="en" sz="18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https://techcommunity.microsoft.com/t5/educator-developer-blog/step-by-step-setting-up-github-student-and-github-copilot-as-an/ba-p/3736279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37155" y="3880375"/>
            <a:ext cx="2220920" cy="117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0300" y="119425"/>
            <a:ext cx="693700" cy="14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5" y="4790300"/>
            <a:ext cx="3653701" cy="3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>
            <p:ph type="ctrTitle"/>
          </p:nvPr>
        </p:nvSpPr>
        <p:spPr>
          <a:xfrm>
            <a:off x="311700" y="208550"/>
            <a:ext cx="8520600" cy="6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Commit and Push</a:t>
            </a:r>
            <a:endParaRPr sz="3000"/>
          </a:p>
        </p:txBody>
      </p:sp>
      <p:sp>
        <p:nvSpPr>
          <p:cNvPr id="142" name="Google Shape;142;p21"/>
          <p:cNvSpPr txBox="1"/>
          <p:nvPr/>
        </p:nvSpPr>
        <p:spPr>
          <a:xfrm>
            <a:off x="335125" y="877350"/>
            <a:ext cx="8025900" cy="3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1) Stage all of your edited files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2) </a:t>
            </a: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Commit your changes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3) Push your commit to your remote forked repository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1752400" y="1394875"/>
            <a:ext cx="5350500" cy="50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.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1752400" y="2452800"/>
            <a:ext cx="5350500" cy="50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“[commit message]”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1752400" y="3621550"/>
            <a:ext cx="5350500" cy="50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push -u origin [name of branch]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