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Mansalva" charset="1" panose="000000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92731" y="0"/>
            <a:ext cx="1895269" cy="4114800"/>
          </a:xfrm>
          <a:custGeom>
            <a:avLst/>
            <a:gdLst/>
            <a:ahLst/>
            <a:cxnLst/>
            <a:rect r="r" b="b" t="t" l="l"/>
            <a:pathLst>
              <a:path h="4114800" w="1895269">
                <a:moveTo>
                  <a:pt x="0" y="0"/>
                </a:moveTo>
                <a:lnTo>
                  <a:pt x="1895269" y="0"/>
                </a:lnTo>
                <a:lnTo>
                  <a:pt x="18952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2704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4604" y="9563614"/>
            <a:ext cx="9144000" cy="476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24"/>
              </a:lnSpc>
            </a:pPr>
            <a:r>
              <a:rPr lang="en-US" sz="2941">
                <a:solidFill>
                  <a:srgbClr val="32312B"/>
                </a:solidFill>
                <a:latin typeface="Mansalva"/>
              </a:rPr>
              <a:t>github.com/brainhack-vandy/traintrack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DAF5UooP2gg</dc:identifier>
  <dcterms:modified xsi:type="dcterms:W3CDTF">2011-08-01T06:04:30Z</dcterms:modified>
  <cp:revision>1</cp:revision>
  <dc:title>backdrop</dc:title>
</cp:coreProperties>
</file>