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511553"/>
            <a:ext cx="6062742" cy="3215522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851078"/>
            <a:ext cx="5349479" cy="2229913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91735"/>
            <a:ext cx="1537975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91735"/>
            <a:ext cx="4524767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302607"/>
            <a:ext cx="6151900" cy="3841950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6180904"/>
            <a:ext cx="6151900" cy="202039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91738"/>
            <a:ext cx="61519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264122"/>
            <a:ext cx="301744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373733"/>
            <a:ext cx="301744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264122"/>
            <a:ext cx="303230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373733"/>
            <a:ext cx="303230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329826"/>
            <a:ext cx="3610898" cy="656360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329826"/>
            <a:ext cx="3610898" cy="656360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91738"/>
            <a:ext cx="61519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458677"/>
            <a:ext cx="61519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8560475"/>
            <a:ext cx="2407265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F8A83-C190-7E0A-A1E0-022BA2665BB6}"/>
              </a:ext>
            </a:extLst>
          </p:cNvPr>
          <p:cNvSpPr/>
          <p:nvPr/>
        </p:nvSpPr>
        <p:spPr>
          <a:xfrm>
            <a:off x="-838200" y="0"/>
            <a:ext cx="9093200" cy="45643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3000"/>
                </a:schemeClr>
              </a:gs>
              <a:gs pos="42000">
                <a:schemeClr val="tx2">
                  <a:lumMod val="25000"/>
                  <a:lumOff val="75000"/>
                  <a:alpha val="45000"/>
                </a:schemeClr>
              </a:gs>
              <a:gs pos="100000">
                <a:srgbClr val="FFC000"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rain with people and trees&#10;&#10;Description automatically generated">
            <a:extLst>
              <a:ext uri="{FF2B5EF4-FFF2-40B4-BE49-F238E27FC236}">
                <a16:creationId xmlns:a16="http://schemas.microsoft.com/office/drawing/2014/main" id="{A51AB3FF-7518-49D0-79E3-39A683A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7" y="-324704"/>
            <a:ext cx="7950200" cy="90040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5AEDD3-0718-8207-5C97-13EAA468450A}"/>
              </a:ext>
            </a:extLst>
          </p:cNvPr>
          <p:cNvSpPr/>
          <p:nvPr/>
        </p:nvSpPr>
        <p:spPr>
          <a:xfrm>
            <a:off x="0" y="8028464"/>
            <a:ext cx="7132638" cy="120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9F268-5FE1-D638-9D88-7437BE6CCC5D}"/>
              </a:ext>
            </a:extLst>
          </p:cNvPr>
          <p:cNvGrpSpPr/>
          <p:nvPr/>
        </p:nvGrpSpPr>
        <p:grpSpPr>
          <a:xfrm>
            <a:off x="1376613" y="4671737"/>
            <a:ext cx="4379409" cy="2262963"/>
            <a:chOff x="1546067" y="5271883"/>
            <a:chExt cx="3022600" cy="1561865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F3164-0E15-2959-5C86-48210DD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28277" r="23614" b="41651"/>
            <a:stretch/>
          </p:blipFill>
          <p:spPr>
            <a:xfrm>
              <a:off x="1546067" y="5271883"/>
              <a:ext cx="3022600" cy="929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A126-D29E-ED54-0C52-7C928BF68264}"/>
                </a:ext>
              </a:extLst>
            </p:cNvPr>
            <p:cNvSpPr txBox="1"/>
            <p:nvPr/>
          </p:nvSpPr>
          <p:spPr>
            <a:xfrm>
              <a:off x="2051355" y="6175238"/>
              <a:ext cx="2196627" cy="65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Toronto, Dec 11-13</a:t>
              </a:r>
            </a:p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@ SickKids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5203A-FE19-C259-0C4E-66EEA2FC6DCA}"/>
              </a:ext>
            </a:extLst>
          </p:cNvPr>
          <p:cNvGrpSpPr/>
          <p:nvPr/>
        </p:nvGrpSpPr>
        <p:grpSpPr>
          <a:xfrm>
            <a:off x="296069" y="241680"/>
            <a:ext cx="6540499" cy="4524315"/>
            <a:chOff x="374808" y="243459"/>
            <a:chExt cx="6540499" cy="45243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422CF-6F93-2D0C-A0E7-B9CAE61D01AA}"/>
                </a:ext>
              </a:extLst>
            </p:cNvPr>
            <p:cNvSpPr/>
            <p:nvPr/>
          </p:nvSpPr>
          <p:spPr>
            <a:xfrm>
              <a:off x="374808" y="243459"/>
              <a:ext cx="6540499" cy="4309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B8CC8-7975-49A9-99F8-4524C53A6D9B}"/>
                </a:ext>
              </a:extLst>
            </p:cNvPr>
            <p:cNvSpPr txBox="1"/>
            <p:nvPr/>
          </p:nvSpPr>
          <p:spPr>
            <a:xfrm>
              <a:off x="730407" y="243459"/>
              <a:ext cx="5829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you are interested in the </a:t>
              </a:r>
              <a:r>
                <a:rPr lang="en-US" b="1" dirty="0"/>
                <a:t>brain</a:t>
              </a:r>
              <a:r>
                <a:rPr lang="en-US" dirty="0"/>
                <a:t> or brain research,</a:t>
              </a:r>
            </a:p>
            <a:p>
              <a:pPr algn="ctr"/>
              <a:r>
                <a:rPr lang="en-US" dirty="0"/>
                <a:t>come join us at </a:t>
              </a:r>
              <a:r>
                <a:rPr lang="en-US" i="1" dirty="0" err="1"/>
                <a:t>BrainHack</a:t>
              </a:r>
              <a:r>
                <a:rPr lang="en-US" i="1" dirty="0"/>
                <a:t> Global</a:t>
              </a:r>
              <a:r>
                <a:rPr lang="en-US" dirty="0"/>
                <a:t> </a:t>
              </a:r>
              <a:r>
                <a:rPr lang="en-US" i="1" dirty="0"/>
                <a:t>Toronto 2024 </a:t>
              </a:r>
              <a:r>
                <a:rPr lang="en-US" dirty="0"/>
                <a:t>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learn</a:t>
              </a:r>
              <a:r>
                <a:rPr lang="en-US" dirty="0"/>
                <a:t> about the brain,</a:t>
              </a:r>
            </a:p>
            <a:p>
              <a:pPr algn="ctr"/>
              <a:r>
                <a:rPr lang="en-US" b="1" dirty="0"/>
                <a:t>code</a:t>
              </a:r>
              <a:r>
                <a:rPr lang="en-US" dirty="0"/>
                <a:t> about the brain,</a:t>
              </a:r>
            </a:p>
            <a:p>
              <a:pPr algn="ctr"/>
              <a:r>
                <a:rPr lang="en-US" b="1" dirty="0"/>
                <a:t>work with other </a:t>
              </a:r>
              <a:r>
                <a:rPr lang="en-US" dirty="0"/>
                <a:t>beautiful brains,</a:t>
              </a:r>
            </a:p>
            <a:p>
              <a:pPr algn="ctr"/>
              <a:r>
                <a:rPr lang="en-US" b="1" dirty="0"/>
                <a:t>challenge</a:t>
              </a:r>
              <a:r>
                <a:rPr lang="en-US" dirty="0"/>
                <a:t> your brain,</a:t>
              </a:r>
            </a:p>
            <a:p>
              <a:pPr algn="ctr"/>
              <a:r>
                <a:rPr lang="en-US" dirty="0"/>
                <a:t>and </a:t>
              </a:r>
              <a:r>
                <a:rPr lang="en-US" b="1" dirty="0"/>
                <a:t>contribute to research </a:t>
              </a:r>
              <a:r>
                <a:rPr lang="en-US" dirty="0"/>
                <a:t>for the brain.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You can come with </a:t>
              </a:r>
              <a:r>
                <a:rPr lang="en-US" b="1" dirty="0"/>
                <a:t>ideas</a:t>
              </a:r>
              <a:r>
                <a:rPr lang="en-US" dirty="0"/>
                <a:t>, </a:t>
              </a:r>
              <a:r>
                <a:rPr lang="en-US" b="1" dirty="0"/>
                <a:t>projects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or just your </a:t>
              </a:r>
              <a:r>
                <a:rPr lang="en-US" b="1" dirty="0"/>
                <a:t>curiosity</a:t>
              </a:r>
              <a:r>
                <a:rPr lang="en-US" dirty="0"/>
                <a:t>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Mark your calendar!</a:t>
              </a:r>
            </a:p>
            <a:p>
              <a:pPr algn="ctr"/>
              <a:r>
                <a:rPr lang="en-US" dirty="0"/>
                <a:t>Registration will open soon.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 </a:t>
              </a:r>
            </a:p>
          </p:txBody>
        </p:sp>
      </p:grpSp>
      <p:pic>
        <p:nvPicPr>
          <p:cNvPr id="17" name="Picture 16" descr="A colorful logo with text&#10;&#10;Description automatically generated">
            <a:extLst>
              <a:ext uri="{FF2B5EF4-FFF2-40B4-BE49-F238E27FC236}">
                <a16:creationId xmlns:a16="http://schemas.microsoft.com/office/drawing/2014/main" id="{060C0DC2-BCAF-E03C-CE54-BD5AA122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003064"/>
            <a:ext cx="2705100" cy="1352550"/>
          </a:xfrm>
          <a:prstGeom prst="rect">
            <a:avLst/>
          </a:prstGeom>
        </p:spPr>
      </p:pic>
      <p:pic>
        <p:nvPicPr>
          <p:cNvPr id="19" name="Picture 18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72DABCD6-0AEE-3B28-463A-9090EBC1FB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92" y="8197517"/>
            <a:ext cx="2288538" cy="912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CE69C-626C-8067-8723-649B9CDEC3E7}"/>
              </a:ext>
            </a:extLst>
          </p:cNvPr>
          <p:cNvSpPr txBox="1"/>
          <p:nvPr/>
        </p:nvSpPr>
        <p:spPr>
          <a:xfrm>
            <a:off x="5354844" y="622681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Visit our website</a:t>
            </a:r>
          </a:p>
          <a:p>
            <a:pPr algn="ctr"/>
            <a:r>
              <a:rPr lang="en-US" sz="1200" b="1" u="sng" dirty="0"/>
              <a:t>for details and updates</a:t>
            </a:r>
            <a:endParaRPr lang="en-US" dirty="0"/>
          </a:p>
        </p:txBody>
      </p:sp>
      <p:pic>
        <p:nvPicPr>
          <p:cNvPr id="7" name="Picture 6" descr="A qr code with cartoon characters&#10;&#10;Description automatically generated">
            <a:extLst>
              <a:ext uri="{FF2B5EF4-FFF2-40B4-BE49-F238E27FC236}">
                <a16:creationId xmlns:a16="http://schemas.microsoft.com/office/drawing/2014/main" id="{F7B432E7-5A2E-1009-C100-705428082B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07" y="6624160"/>
            <a:ext cx="1352550" cy="13525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CE3814-B2F6-C5E0-8313-CE62374EB5A3}"/>
              </a:ext>
            </a:extLst>
          </p:cNvPr>
          <p:cNvGrpSpPr/>
          <p:nvPr/>
        </p:nvGrpSpPr>
        <p:grpSpPr>
          <a:xfrm>
            <a:off x="2562647" y="7972998"/>
            <a:ext cx="2122547" cy="1240523"/>
            <a:chOff x="2492954" y="7888203"/>
            <a:chExt cx="2163217" cy="1264293"/>
          </a:xfrm>
        </p:grpSpPr>
        <p:pic>
          <p:nvPicPr>
            <p:cNvPr id="21" name="Picture 20" descr="A close-up of a logo&#10;&#10;Description automatically generated">
              <a:extLst>
                <a:ext uri="{FF2B5EF4-FFF2-40B4-BE49-F238E27FC236}">
                  <a16:creationId xmlns:a16="http://schemas.microsoft.com/office/drawing/2014/main" id="{552720D0-FF3C-263D-FE2E-9A5B25EB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46"/>
            <a:stretch/>
          </p:blipFill>
          <p:spPr>
            <a:xfrm>
              <a:off x="2514112" y="7888203"/>
              <a:ext cx="2120900" cy="92160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BEAB3F-CDAA-B45C-769B-0CE3A834834C}"/>
                </a:ext>
              </a:extLst>
            </p:cNvPr>
            <p:cNvGrpSpPr/>
            <p:nvPr/>
          </p:nvGrpSpPr>
          <p:grpSpPr>
            <a:xfrm>
              <a:off x="2492954" y="8676050"/>
              <a:ext cx="2163217" cy="476446"/>
              <a:chOff x="2492954" y="8676050"/>
              <a:chExt cx="2163217" cy="476446"/>
            </a:xfrm>
          </p:grpSpPr>
          <p:pic>
            <p:nvPicPr>
              <p:cNvPr id="3" name="Picture 2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224C6422-9802-6418-1487-49A3095B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427" r="34597" b="28220"/>
              <a:stretch/>
            </p:blipFill>
            <p:spPr>
              <a:xfrm>
                <a:off x="2492954" y="8756984"/>
                <a:ext cx="1018271" cy="395512"/>
              </a:xfrm>
              <a:prstGeom prst="rect">
                <a:avLst/>
              </a:prstGeom>
            </p:spPr>
          </p:pic>
          <p:pic>
            <p:nvPicPr>
              <p:cNvPr id="9" name="Picture 8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D2D6B2D7-43A7-6B8A-C732-526B69CF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45" t="69820"/>
              <a:stretch/>
            </p:blipFill>
            <p:spPr>
              <a:xfrm>
                <a:off x="3382190" y="8676050"/>
                <a:ext cx="1273981" cy="420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64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84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7</cp:revision>
  <dcterms:created xsi:type="dcterms:W3CDTF">2024-10-10T21:43:00Z</dcterms:created>
  <dcterms:modified xsi:type="dcterms:W3CDTF">2024-11-04T22:04:27Z</dcterms:modified>
</cp:coreProperties>
</file>