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76613" y="4671737"/>
            <a:ext cx="4379409" cy="2262963"/>
            <a:chOff x="1546067" y="5271883"/>
            <a:chExt cx="3022600" cy="1561865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51355" y="6175238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@ Toronto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with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with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0" y="8197517"/>
            <a:ext cx="2288538" cy="912844"/>
          </a:xfrm>
          <a:prstGeom prst="rect">
            <a:avLst/>
          </a:prstGeom>
        </p:spPr>
      </p:pic>
      <p:pic>
        <p:nvPicPr>
          <p:cNvPr id="21" name="Picture 20" descr="A close-up of a logo&#10;&#10;Description automatically generated">
            <a:extLst>
              <a:ext uri="{FF2B5EF4-FFF2-40B4-BE49-F238E27FC236}">
                <a16:creationId xmlns:a16="http://schemas.microsoft.com/office/drawing/2014/main" id="{552720D0-FF3C-263D-FE2E-9A5B25EB9D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6"/>
          <a:stretch/>
        </p:blipFill>
        <p:spPr>
          <a:xfrm>
            <a:off x="2559207" y="8193136"/>
            <a:ext cx="2120900" cy="92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E69C-626C-8067-8723-649B9CDEC3E7}"/>
              </a:ext>
            </a:extLst>
          </p:cNvPr>
          <p:cNvSpPr txBox="1"/>
          <p:nvPr/>
        </p:nvSpPr>
        <p:spPr>
          <a:xfrm>
            <a:off x="5354844" y="622681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Visit our website</a:t>
            </a:r>
          </a:p>
          <a:p>
            <a:pPr algn="ctr"/>
            <a:r>
              <a:rPr lang="en-US" sz="1200" b="1" u="sng" dirty="0"/>
              <a:t>for details and updates</a:t>
            </a:r>
            <a:endParaRPr lang="en-US" dirty="0"/>
          </a:p>
        </p:txBody>
      </p:sp>
      <p:pic>
        <p:nvPicPr>
          <p:cNvPr id="7" name="Picture 6" descr="A qr code with cartoon characters&#10;&#10;Description automatically generated">
            <a:extLst>
              <a:ext uri="{FF2B5EF4-FFF2-40B4-BE49-F238E27FC236}">
                <a16:creationId xmlns:a16="http://schemas.microsoft.com/office/drawing/2014/main" id="{F7B432E7-5A2E-1009-C100-705428082BB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07" y="662416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81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4</cp:revision>
  <dcterms:created xsi:type="dcterms:W3CDTF">2024-10-10T21:43:00Z</dcterms:created>
  <dcterms:modified xsi:type="dcterms:W3CDTF">2024-10-11T21:04:33Z</dcterms:modified>
</cp:coreProperties>
</file>