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132638" cy="92360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2395" y="-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948" y="1511553"/>
            <a:ext cx="6062742" cy="3215522"/>
          </a:xfrm>
        </p:spPr>
        <p:txBody>
          <a:bodyPr anchor="b"/>
          <a:lstStyle>
            <a:lvl1pPr algn="ctr">
              <a:defRPr sz="4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80" y="4851078"/>
            <a:ext cx="5349479" cy="2229913"/>
          </a:xfrm>
        </p:spPr>
        <p:txBody>
          <a:bodyPr/>
          <a:lstStyle>
            <a:lvl1pPr marL="0" indent="0" algn="ctr">
              <a:buNone/>
              <a:defRPr sz="1872"/>
            </a:lvl1pPr>
            <a:lvl2pPr marL="356616" indent="0" algn="ctr">
              <a:buNone/>
              <a:defRPr sz="1560"/>
            </a:lvl2pPr>
            <a:lvl3pPr marL="713232" indent="0" algn="ctr">
              <a:buNone/>
              <a:defRPr sz="1404"/>
            </a:lvl3pPr>
            <a:lvl4pPr marL="1069848" indent="0" algn="ctr">
              <a:buNone/>
              <a:defRPr sz="1248"/>
            </a:lvl4pPr>
            <a:lvl5pPr marL="1426464" indent="0" algn="ctr">
              <a:buNone/>
              <a:defRPr sz="1248"/>
            </a:lvl5pPr>
            <a:lvl6pPr marL="1783080" indent="0" algn="ctr">
              <a:buNone/>
              <a:defRPr sz="1248"/>
            </a:lvl6pPr>
            <a:lvl7pPr marL="2139696" indent="0" algn="ctr">
              <a:buNone/>
              <a:defRPr sz="1248"/>
            </a:lvl7pPr>
            <a:lvl8pPr marL="2496312" indent="0" algn="ctr">
              <a:buNone/>
              <a:defRPr sz="1248"/>
            </a:lvl8pPr>
            <a:lvl9pPr marL="2852928" indent="0" algn="ctr">
              <a:buNone/>
              <a:defRPr sz="12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7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04294" y="491735"/>
            <a:ext cx="1537975" cy="78271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0369" y="491735"/>
            <a:ext cx="4524767" cy="78271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7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5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54" y="2302607"/>
            <a:ext cx="6151900" cy="3841950"/>
          </a:xfrm>
        </p:spPr>
        <p:txBody>
          <a:bodyPr anchor="b"/>
          <a:lstStyle>
            <a:lvl1pPr>
              <a:defRPr sz="4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654" y="6180904"/>
            <a:ext cx="6151900" cy="2020391"/>
          </a:xfrm>
        </p:spPr>
        <p:txBody>
          <a:bodyPr/>
          <a:lstStyle>
            <a:lvl1pPr marL="0" indent="0">
              <a:buNone/>
              <a:defRPr sz="1872">
                <a:solidFill>
                  <a:schemeClr val="tx1">
                    <a:tint val="82000"/>
                  </a:schemeClr>
                </a:solidFill>
              </a:defRPr>
            </a:lvl1pPr>
            <a:lvl2pPr marL="356616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2pPr>
            <a:lvl3pPr marL="713232" indent="0">
              <a:buNone/>
              <a:defRPr sz="1404">
                <a:solidFill>
                  <a:schemeClr val="tx1">
                    <a:tint val="82000"/>
                  </a:schemeClr>
                </a:solidFill>
              </a:defRPr>
            </a:lvl3pPr>
            <a:lvl4pPr marL="1069848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4pPr>
            <a:lvl5pPr marL="1426464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5pPr>
            <a:lvl6pPr marL="1783080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6pPr>
            <a:lvl7pPr marL="2139696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7pPr>
            <a:lvl8pPr marL="2496312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8pPr>
            <a:lvl9pPr marL="2852928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36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0369" y="2458677"/>
            <a:ext cx="3031371" cy="58602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0898" y="2458677"/>
            <a:ext cx="3031371" cy="58602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6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98" y="491738"/>
            <a:ext cx="6151900" cy="17852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99" y="2264122"/>
            <a:ext cx="3017440" cy="1109611"/>
          </a:xfrm>
        </p:spPr>
        <p:txBody>
          <a:bodyPr anchor="b"/>
          <a:lstStyle>
            <a:lvl1pPr marL="0" indent="0">
              <a:buNone/>
              <a:defRPr sz="1872" b="1"/>
            </a:lvl1pPr>
            <a:lvl2pPr marL="356616" indent="0">
              <a:buNone/>
              <a:defRPr sz="1560" b="1"/>
            </a:lvl2pPr>
            <a:lvl3pPr marL="713232" indent="0">
              <a:buNone/>
              <a:defRPr sz="1404" b="1"/>
            </a:lvl3pPr>
            <a:lvl4pPr marL="1069848" indent="0">
              <a:buNone/>
              <a:defRPr sz="1248" b="1"/>
            </a:lvl4pPr>
            <a:lvl5pPr marL="1426464" indent="0">
              <a:buNone/>
              <a:defRPr sz="1248" b="1"/>
            </a:lvl5pPr>
            <a:lvl6pPr marL="1783080" indent="0">
              <a:buNone/>
              <a:defRPr sz="1248" b="1"/>
            </a:lvl6pPr>
            <a:lvl7pPr marL="2139696" indent="0">
              <a:buNone/>
              <a:defRPr sz="1248" b="1"/>
            </a:lvl7pPr>
            <a:lvl8pPr marL="2496312" indent="0">
              <a:buNone/>
              <a:defRPr sz="1248" b="1"/>
            </a:lvl8pPr>
            <a:lvl9pPr marL="2852928" indent="0">
              <a:buNone/>
              <a:defRPr sz="12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299" y="3373733"/>
            <a:ext cx="3017440" cy="49622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10898" y="2264122"/>
            <a:ext cx="3032300" cy="1109611"/>
          </a:xfrm>
        </p:spPr>
        <p:txBody>
          <a:bodyPr anchor="b"/>
          <a:lstStyle>
            <a:lvl1pPr marL="0" indent="0">
              <a:buNone/>
              <a:defRPr sz="1872" b="1"/>
            </a:lvl1pPr>
            <a:lvl2pPr marL="356616" indent="0">
              <a:buNone/>
              <a:defRPr sz="1560" b="1"/>
            </a:lvl2pPr>
            <a:lvl3pPr marL="713232" indent="0">
              <a:buNone/>
              <a:defRPr sz="1404" b="1"/>
            </a:lvl3pPr>
            <a:lvl4pPr marL="1069848" indent="0">
              <a:buNone/>
              <a:defRPr sz="1248" b="1"/>
            </a:lvl4pPr>
            <a:lvl5pPr marL="1426464" indent="0">
              <a:buNone/>
              <a:defRPr sz="1248" b="1"/>
            </a:lvl5pPr>
            <a:lvl6pPr marL="1783080" indent="0">
              <a:buNone/>
              <a:defRPr sz="1248" b="1"/>
            </a:lvl6pPr>
            <a:lvl7pPr marL="2139696" indent="0">
              <a:buNone/>
              <a:defRPr sz="1248" b="1"/>
            </a:lvl7pPr>
            <a:lvl8pPr marL="2496312" indent="0">
              <a:buNone/>
              <a:defRPr sz="1248" b="1"/>
            </a:lvl8pPr>
            <a:lvl9pPr marL="2852928" indent="0">
              <a:buNone/>
              <a:defRPr sz="12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10898" y="3373733"/>
            <a:ext cx="3032300" cy="49622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8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8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3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98" y="615738"/>
            <a:ext cx="2300461" cy="2155084"/>
          </a:xfrm>
        </p:spPr>
        <p:txBody>
          <a:bodyPr anchor="b"/>
          <a:lstStyle>
            <a:lvl1pPr>
              <a:defRPr sz="2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300" y="1329826"/>
            <a:ext cx="3610898" cy="6563600"/>
          </a:xfrm>
        </p:spPr>
        <p:txBody>
          <a:bodyPr/>
          <a:lstStyle>
            <a:lvl1pPr>
              <a:defRPr sz="2496"/>
            </a:lvl1pPr>
            <a:lvl2pPr>
              <a:defRPr sz="2184"/>
            </a:lvl2pPr>
            <a:lvl3pPr>
              <a:defRPr sz="1872"/>
            </a:lvl3pPr>
            <a:lvl4pPr>
              <a:defRPr sz="1560"/>
            </a:lvl4pPr>
            <a:lvl5pPr>
              <a:defRPr sz="1560"/>
            </a:lvl5pPr>
            <a:lvl6pPr>
              <a:defRPr sz="1560"/>
            </a:lvl6pPr>
            <a:lvl7pPr>
              <a:defRPr sz="1560"/>
            </a:lvl7pPr>
            <a:lvl8pPr>
              <a:defRPr sz="1560"/>
            </a:lvl8pPr>
            <a:lvl9pPr>
              <a:defRPr sz="1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298" y="2770823"/>
            <a:ext cx="2300461" cy="5133291"/>
          </a:xfrm>
        </p:spPr>
        <p:txBody>
          <a:bodyPr/>
          <a:lstStyle>
            <a:lvl1pPr marL="0" indent="0">
              <a:buNone/>
              <a:defRPr sz="1248"/>
            </a:lvl1pPr>
            <a:lvl2pPr marL="356616" indent="0">
              <a:buNone/>
              <a:defRPr sz="1092"/>
            </a:lvl2pPr>
            <a:lvl3pPr marL="713232" indent="0">
              <a:buNone/>
              <a:defRPr sz="936"/>
            </a:lvl3pPr>
            <a:lvl4pPr marL="1069848" indent="0">
              <a:buNone/>
              <a:defRPr sz="780"/>
            </a:lvl4pPr>
            <a:lvl5pPr marL="1426464" indent="0">
              <a:buNone/>
              <a:defRPr sz="780"/>
            </a:lvl5pPr>
            <a:lvl6pPr marL="1783080" indent="0">
              <a:buNone/>
              <a:defRPr sz="780"/>
            </a:lvl6pPr>
            <a:lvl7pPr marL="2139696" indent="0">
              <a:buNone/>
              <a:defRPr sz="780"/>
            </a:lvl7pPr>
            <a:lvl8pPr marL="2496312" indent="0">
              <a:buNone/>
              <a:defRPr sz="780"/>
            </a:lvl8pPr>
            <a:lvl9pPr marL="2852928" indent="0">
              <a:buNone/>
              <a:defRPr sz="7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3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98" y="615738"/>
            <a:ext cx="2300461" cy="2155084"/>
          </a:xfrm>
        </p:spPr>
        <p:txBody>
          <a:bodyPr anchor="b"/>
          <a:lstStyle>
            <a:lvl1pPr>
              <a:defRPr sz="2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32300" y="1329826"/>
            <a:ext cx="3610898" cy="6563600"/>
          </a:xfrm>
        </p:spPr>
        <p:txBody>
          <a:bodyPr anchor="t"/>
          <a:lstStyle>
            <a:lvl1pPr marL="0" indent="0">
              <a:buNone/>
              <a:defRPr sz="2496"/>
            </a:lvl1pPr>
            <a:lvl2pPr marL="356616" indent="0">
              <a:buNone/>
              <a:defRPr sz="2184"/>
            </a:lvl2pPr>
            <a:lvl3pPr marL="713232" indent="0">
              <a:buNone/>
              <a:defRPr sz="1872"/>
            </a:lvl3pPr>
            <a:lvl4pPr marL="1069848" indent="0">
              <a:buNone/>
              <a:defRPr sz="1560"/>
            </a:lvl4pPr>
            <a:lvl5pPr marL="1426464" indent="0">
              <a:buNone/>
              <a:defRPr sz="1560"/>
            </a:lvl5pPr>
            <a:lvl6pPr marL="1783080" indent="0">
              <a:buNone/>
              <a:defRPr sz="1560"/>
            </a:lvl6pPr>
            <a:lvl7pPr marL="2139696" indent="0">
              <a:buNone/>
              <a:defRPr sz="1560"/>
            </a:lvl7pPr>
            <a:lvl8pPr marL="2496312" indent="0">
              <a:buNone/>
              <a:defRPr sz="1560"/>
            </a:lvl8pPr>
            <a:lvl9pPr marL="2852928" indent="0">
              <a:buNone/>
              <a:defRPr sz="15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298" y="2770823"/>
            <a:ext cx="2300461" cy="5133291"/>
          </a:xfrm>
        </p:spPr>
        <p:txBody>
          <a:bodyPr/>
          <a:lstStyle>
            <a:lvl1pPr marL="0" indent="0">
              <a:buNone/>
              <a:defRPr sz="1248"/>
            </a:lvl1pPr>
            <a:lvl2pPr marL="356616" indent="0">
              <a:buNone/>
              <a:defRPr sz="1092"/>
            </a:lvl2pPr>
            <a:lvl3pPr marL="713232" indent="0">
              <a:buNone/>
              <a:defRPr sz="936"/>
            </a:lvl3pPr>
            <a:lvl4pPr marL="1069848" indent="0">
              <a:buNone/>
              <a:defRPr sz="780"/>
            </a:lvl4pPr>
            <a:lvl5pPr marL="1426464" indent="0">
              <a:buNone/>
              <a:defRPr sz="780"/>
            </a:lvl5pPr>
            <a:lvl6pPr marL="1783080" indent="0">
              <a:buNone/>
              <a:defRPr sz="780"/>
            </a:lvl6pPr>
            <a:lvl7pPr marL="2139696" indent="0">
              <a:buNone/>
              <a:defRPr sz="780"/>
            </a:lvl7pPr>
            <a:lvl8pPr marL="2496312" indent="0">
              <a:buNone/>
              <a:defRPr sz="780"/>
            </a:lvl8pPr>
            <a:lvl9pPr marL="2852928" indent="0">
              <a:buNone/>
              <a:defRPr sz="7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0369" y="491738"/>
            <a:ext cx="6151900" cy="1785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369" y="2458677"/>
            <a:ext cx="6151900" cy="5860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0369" y="8560475"/>
            <a:ext cx="1604844" cy="491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87C3C6-3F4B-4927-8DB9-664747EAEC07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2687" y="8560475"/>
            <a:ext cx="2407265" cy="491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37425" y="8560475"/>
            <a:ext cx="1604844" cy="491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6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3232" rtl="0" eaLnBrk="1" latinLnBrk="0" hangingPunct="1">
        <a:lnSpc>
          <a:spcPct val="90000"/>
        </a:lnSpc>
        <a:spcBef>
          <a:spcPct val="0"/>
        </a:spcBef>
        <a:buNone/>
        <a:defRPr sz="34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308" indent="-178308" algn="l" defTabSz="7132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184" kern="1200">
          <a:solidFill>
            <a:schemeClr val="tx1"/>
          </a:solidFill>
          <a:latin typeface="+mn-lt"/>
          <a:ea typeface="+mn-ea"/>
          <a:cs typeface="+mn-cs"/>
        </a:defRPr>
      </a:lvl1pPr>
      <a:lvl2pPr marL="534924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872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248156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4pPr>
      <a:lvl5pPr marL="1604772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5pPr>
      <a:lvl6pPr marL="1961388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6pPr>
      <a:lvl7pPr marL="2318004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7pPr>
      <a:lvl8pPr marL="2674620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8pPr>
      <a:lvl9pPr marL="3031236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47F8A83-C190-7E0A-A1E0-022BA2665BB6}"/>
              </a:ext>
            </a:extLst>
          </p:cNvPr>
          <p:cNvSpPr/>
          <p:nvPr/>
        </p:nvSpPr>
        <p:spPr>
          <a:xfrm>
            <a:off x="-838200" y="0"/>
            <a:ext cx="9093200" cy="456433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alpha val="23000"/>
                </a:schemeClr>
              </a:gs>
              <a:gs pos="42000">
                <a:schemeClr val="tx2">
                  <a:lumMod val="25000"/>
                  <a:lumOff val="75000"/>
                  <a:alpha val="45000"/>
                </a:schemeClr>
              </a:gs>
              <a:gs pos="100000">
                <a:srgbClr val="FFC000">
                  <a:alpha val="4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artoon of a brain with people and trees&#10;&#10;Description automatically generated">
            <a:extLst>
              <a:ext uri="{FF2B5EF4-FFF2-40B4-BE49-F238E27FC236}">
                <a16:creationId xmlns:a16="http://schemas.microsoft.com/office/drawing/2014/main" id="{A51AB3FF-7518-49D0-79E3-39A683AE84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047" y="-324704"/>
            <a:ext cx="7950200" cy="900404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A5AEDD3-0718-8207-5C97-13EAA468450A}"/>
              </a:ext>
            </a:extLst>
          </p:cNvPr>
          <p:cNvSpPr/>
          <p:nvPr/>
        </p:nvSpPr>
        <p:spPr>
          <a:xfrm>
            <a:off x="0" y="8028464"/>
            <a:ext cx="7132638" cy="12076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29F268-5FE1-D638-9D88-7437BE6CCC5D}"/>
              </a:ext>
            </a:extLst>
          </p:cNvPr>
          <p:cNvGrpSpPr/>
          <p:nvPr/>
        </p:nvGrpSpPr>
        <p:grpSpPr>
          <a:xfrm>
            <a:off x="1376613" y="4671737"/>
            <a:ext cx="4379409" cy="2262963"/>
            <a:chOff x="1546067" y="5271883"/>
            <a:chExt cx="3022600" cy="1561865"/>
          </a:xfrm>
        </p:grpSpPr>
        <p:pic>
          <p:nvPicPr>
            <p:cNvPr id="11" name="Picture 10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BBBF3164-0E15-2959-5C86-48210DD6B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67" t="28277" r="23614" b="41651"/>
            <a:stretch/>
          </p:blipFill>
          <p:spPr>
            <a:xfrm>
              <a:off x="1546067" y="5271883"/>
              <a:ext cx="3022600" cy="92927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9EA126-D29E-ED54-0C52-7C928BF68264}"/>
                </a:ext>
              </a:extLst>
            </p:cNvPr>
            <p:cNvSpPr txBox="1"/>
            <p:nvPr/>
          </p:nvSpPr>
          <p:spPr>
            <a:xfrm>
              <a:off x="2051355" y="6175238"/>
              <a:ext cx="2196627" cy="658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4">
                      <a:lumMod val="50000"/>
                    </a:schemeClr>
                  </a:solidFill>
                </a:rPr>
                <a:t>Toronto, Dec 11-13</a:t>
              </a:r>
            </a:p>
            <a:p>
              <a:pPr algn="ctr"/>
              <a:r>
                <a:rPr lang="en-US" sz="2800" b="1" dirty="0">
                  <a:solidFill>
                    <a:schemeClr val="accent4">
                      <a:lumMod val="50000"/>
                    </a:schemeClr>
                  </a:solidFill>
                </a:rPr>
                <a:t>@ SickKids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8B5203A-FE19-C259-0C4E-66EEA2FC6DCA}"/>
              </a:ext>
            </a:extLst>
          </p:cNvPr>
          <p:cNvGrpSpPr/>
          <p:nvPr/>
        </p:nvGrpSpPr>
        <p:grpSpPr>
          <a:xfrm>
            <a:off x="296069" y="241680"/>
            <a:ext cx="6540499" cy="4524315"/>
            <a:chOff x="374808" y="243459"/>
            <a:chExt cx="6540499" cy="452431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D422CF-6F93-2D0C-A0E7-B9CAE61D01AA}"/>
                </a:ext>
              </a:extLst>
            </p:cNvPr>
            <p:cNvSpPr/>
            <p:nvPr/>
          </p:nvSpPr>
          <p:spPr>
            <a:xfrm>
              <a:off x="374808" y="243459"/>
              <a:ext cx="6540499" cy="43099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CB8CC8-7975-49A9-99F8-4524C53A6D9B}"/>
                </a:ext>
              </a:extLst>
            </p:cNvPr>
            <p:cNvSpPr txBox="1"/>
            <p:nvPr/>
          </p:nvSpPr>
          <p:spPr>
            <a:xfrm>
              <a:off x="730407" y="243459"/>
              <a:ext cx="582930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If you are interested in the </a:t>
              </a:r>
              <a:r>
                <a:rPr lang="en-US" b="1" dirty="0"/>
                <a:t>brain</a:t>
              </a:r>
              <a:r>
                <a:rPr lang="en-US" dirty="0"/>
                <a:t> or brain research,</a:t>
              </a:r>
            </a:p>
            <a:p>
              <a:pPr algn="ctr"/>
              <a:r>
                <a:rPr lang="en-US" dirty="0"/>
                <a:t>come join us at </a:t>
              </a:r>
              <a:r>
                <a:rPr lang="en-US" i="1" dirty="0" err="1"/>
                <a:t>BrainHack</a:t>
              </a:r>
              <a:r>
                <a:rPr lang="en-US" i="1" dirty="0"/>
                <a:t> Global</a:t>
              </a:r>
              <a:r>
                <a:rPr lang="en-US" dirty="0"/>
                <a:t> </a:t>
              </a:r>
              <a:r>
                <a:rPr lang="en-US" i="1" dirty="0"/>
                <a:t>Toronto 2024 </a:t>
              </a:r>
              <a:r>
                <a:rPr lang="en-US" dirty="0"/>
                <a:t>to</a:t>
              </a:r>
            </a:p>
            <a:p>
              <a:pPr algn="ctr"/>
              <a:endParaRPr lang="en-US" dirty="0"/>
            </a:p>
            <a:p>
              <a:pPr algn="ctr"/>
              <a:r>
                <a:rPr lang="en-US" b="1" dirty="0"/>
                <a:t>learn</a:t>
              </a:r>
              <a:r>
                <a:rPr lang="en-US" dirty="0"/>
                <a:t> about the brain,</a:t>
              </a:r>
            </a:p>
            <a:p>
              <a:pPr algn="ctr"/>
              <a:r>
                <a:rPr lang="en-US" b="1" dirty="0"/>
                <a:t>code</a:t>
              </a:r>
              <a:r>
                <a:rPr lang="en-US" dirty="0"/>
                <a:t> about the brain,</a:t>
              </a:r>
            </a:p>
            <a:p>
              <a:pPr algn="ctr"/>
              <a:r>
                <a:rPr lang="en-US" b="1" dirty="0"/>
                <a:t>work with other </a:t>
              </a:r>
              <a:r>
                <a:rPr lang="en-US" dirty="0"/>
                <a:t>beautiful brains,</a:t>
              </a:r>
            </a:p>
            <a:p>
              <a:pPr algn="ctr"/>
              <a:r>
                <a:rPr lang="en-US" b="1" dirty="0"/>
                <a:t>challenge</a:t>
              </a:r>
              <a:r>
                <a:rPr lang="en-US" dirty="0"/>
                <a:t> your brain,</a:t>
              </a:r>
            </a:p>
            <a:p>
              <a:pPr algn="ctr"/>
              <a:r>
                <a:rPr lang="en-US" dirty="0"/>
                <a:t>and </a:t>
              </a:r>
              <a:r>
                <a:rPr lang="en-US" b="1" dirty="0"/>
                <a:t>contribute to research </a:t>
              </a:r>
              <a:r>
                <a:rPr lang="en-US" dirty="0"/>
                <a:t>for the brain.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You can come with </a:t>
              </a:r>
              <a:r>
                <a:rPr lang="en-US" b="1" dirty="0"/>
                <a:t>ideas</a:t>
              </a:r>
              <a:r>
                <a:rPr lang="en-US" dirty="0"/>
                <a:t>, </a:t>
              </a:r>
              <a:r>
                <a:rPr lang="en-US" b="1" dirty="0"/>
                <a:t>projects</a:t>
              </a:r>
              <a:r>
                <a:rPr lang="en-US" dirty="0"/>
                <a:t>, </a:t>
              </a:r>
            </a:p>
            <a:p>
              <a:pPr algn="ctr"/>
              <a:r>
                <a:rPr lang="en-US" dirty="0"/>
                <a:t>or just your </a:t>
              </a:r>
              <a:r>
                <a:rPr lang="en-US" b="1" dirty="0"/>
                <a:t>curiosity</a:t>
              </a:r>
              <a:r>
                <a:rPr lang="en-US" dirty="0"/>
                <a:t>. 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Mark your calendar!</a:t>
              </a:r>
            </a:p>
            <a:p>
              <a:pPr algn="ctr"/>
              <a:r>
                <a:rPr lang="en-US" dirty="0"/>
                <a:t>Registration will open soon.</a:t>
              </a:r>
            </a:p>
            <a:p>
              <a:pPr algn="ctr"/>
              <a:endParaRPr lang="en-US" dirty="0"/>
            </a:p>
            <a:p>
              <a:pPr algn="ctr"/>
              <a:r>
                <a:rPr lang="en-US" b="1" dirty="0"/>
                <a:t> </a:t>
              </a:r>
            </a:p>
          </p:txBody>
        </p:sp>
      </p:grpSp>
      <p:pic>
        <p:nvPicPr>
          <p:cNvPr id="17" name="Picture 16" descr="A colorful logo with text&#10;&#10;Description automatically generated">
            <a:extLst>
              <a:ext uri="{FF2B5EF4-FFF2-40B4-BE49-F238E27FC236}">
                <a16:creationId xmlns:a16="http://schemas.microsoft.com/office/drawing/2014/main" id="{060C0DC2-BCAF-E03C-CE54-BD5AA122461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8003064"/>
            <a:ext cx="2705100" cy="1352550"/>
          </a:xfrm>
          <a:prstGeom prst="rect">
            <a:avLst/>
          </a:prstGeom>
        </p:spPr>
      </p:pic>
      <p:pic>
        <p:nvPicPr>
          <p:cNvPr id="19" name="Picture 18" descr="A logo with colorful lines and black text&#10;&#10;Description automatically generated">
            <a:extLst>
              <a:ext uri="{FF2B5EF4-FFF2-40B4-BE49-F238E27FC236}">
                <a16:creationId xmlns:a16="http://schemas.microsoft.com/office/drawing/2014/main" id="{72DABCD6-0AEE-3B28-463A-9090EBC1FBC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392" y="8197517"/>
            <a:ext cx="2288538" cy="9128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2CE69C-626C-8067-8723-649B9CDEC3E7}"/>
              </a:ext>
            </a:extLst>
          </p:cNvPr>
          <p:cNvSpPr txBox="1"/>
          <p:nvPr/>
        </p:nvSpPr>
        <p:spPr>
          <a:xfrm>
            <a:off x="5594507" y="6252243"/>
            <a:ext cx="1313155" cy="34051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Register now!</a:t>
            </a:r>
            <a:endParaRPr lang="en-US" sz="2000" dirty="0"/>
          </a:p>
        </p:txBody>
      </p:sp>
      <p:pic>
        <p:nvPicPr>
          <p:cNvPr id="7" name="Picture 6" descr="A qr code with cartoon characters&#10;&#10;Description automatically generated">
            <a:extLst>
              <a:ext uri="{FF2B5EF4-FFF2-40B4-BE49-F238E27FC236}">
                <a16:creationId xmlns:a16="http://schemas.microsoft.com/office/drawing/2014/main" id="{F7B432E7-5A2E-1009-C100-705428082BB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807" y="6624160"/>
            <a:ext cx="1352550" cy="135255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FCE3814-B2F6-C5E0-8313-CE62374EB5A3}"/>
              </a:ext>
            </a:extLst>
          </p:cNvPr>
          <p:cNvGrpSpPr/>
          <p:nvPr/>
        </p:nvGrpSpPr>
        <p:grpSpPr>
          <a:xfrm>
            <a:off x="2562647" y="7972998"/>
            <a:ext cx="2122547" cy="1240523"/>
            <a:chOff x="2492954" y="7888203"/>
            <a:chExt cx="2163217" cy="1264293"/>
          </a:xfrm>
        </p:grpSpPr>
        <p:pic>
          <p:nvPicPr>
            <p:cNvPr id="21" name="Picture 20" descr="A close-up of a logo&#10;&#10;Description automatically generated">
              <a:extLst>
                <a:ext uri="{FF2B5EF4-FFF2-40B4-BE49-F238E27FC236}">
                  <a16:creationId xmlns:a16="http://schemas.microsoft.com/office/drawing/2014/main" id="{552720D0-FF3C-263D-FE2E-9A5B25EB9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546"/>
            <a:stretch/>
          </p:blipFill>
          <p:spPr>
            <a:xfrm>
              <a:off x="2514112" y="7888203"/>
              <a:ext cx="2120900" cy="921606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5BEAB3F-CDAA-B45C-769B-0CE3A834834C}"/>
                </a:ext>
              </a:extLst>
            </p:cNvPr>
            <p:cNvGrpSpPr/>
            <p:nvPr/>
          </p:nvGrpSpPr>
          <p:grpSpPr>
            <a:xfrm>
              <a:off x="2492954" y="8676050"/>
              <a:ext cx="2163217" cy="476446"/>
              <a:chOff x="2492954" y="8676050"/>
              <a:chExt cx="2163217" cy="476446"/>
            </a:xfrm>
          </p:grpSpPr>
          <p:pic>
            <p:nvPicPr>
              <p:cNvPr id="3" name="Picture 2" descr="Close-up of a logo&#10;&#10;Description automatically generated">
                <a:extLst>
                  <a:ext uri="{FF2B5EF4-FFF2-40B4-BE49-F238E27FC236}">
                    <a16:creationId xmlns:a16="http://schemas.microsoft.com/office/drawing/2014/main" id="{224C6422-9802-6418-1487-49A3095B65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clrChange>
                  <a:clrFrom>
                    <a:srgbClr val="FCFEFF"/>
                  </a:clrFrom>
                  <a:clrTo>
                    <a:srgbClr val="FCFE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427" r="34597" b="28220"/>
              <a:stretch/>
            </p:blipFill>
            <p:spPr>
              <a:xfrm>
                <a:off x="2492954" y="8756984"/>
                <a:ext cx="1018271" cy="395512"/>
              </a:xfrm>
              <a:prstGeom prst="rect">
                <a:avLst/>
              </a:prstGeom>
            </p:spPr>
          </p:pic>
          <p:pic>
            <p:nvPicPr>
              <p:cNvPr id="9" name="Picture 8" descr="Close-up of a logo&#10;&#10;Description automatically generated">
                <a:extLst>
                  <a:ext uri="{FF2B5EF4-FFF2-40B4-BE49-F238E27FC236}">
                    <a16:creationId xmlns:a16="http://schemas.microsoft.com/office/drawing/2014/main" id="{D2D6B2D7-43A7-6B8A-C732-526B69CF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clrChange>
                  <a:clrFrom>
                    <a:srgbClr val="FCFEFF"/>
                  </a:clrFrom>
                  <a:clrTo>
                    <a:srgbClr val="FCFE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345" t="69820"/>
              <a:stretch/>
            </p:blipFill>
            <p:spPr>
              <a:xfrm>
                <a:off x="3382190" y="8676050"/>
                <a:ext cx="1273981" cy="42026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0644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480</TotalTime>
  <Words>80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Ju-Chi Yu</dc:creator>
  <cp:lastModifiedBy>Ju-Chi Yu</cp:lastModifiedBy>
  <cp:revision>8</cp:revision>
  <dcterms:created xsi:type="dcterms:W3CDTF">2024-10-10T21:43:00Z</dcterms:created>
  <dcterms:modified xsi:type="dcterms:W3CDTF">2024-11-27T01:11:56Z</dcterms:modified>
</cp:coreProperties>
</file>