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2192000" cy="5303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1F6"/>
    <a:srgbClr val="BDD3F1"/>
    <a:srgbClr val="80A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8013"/>
            <a:ext cx="9144000" cy="1846521"/>
          </a:xfrm>
        </p:spPr>
        <p:txBody>
          <a:bodyPr anchor="b"/>
          <a:lstStyle>
            <a:lvl1pPr algn="ctr">
              <a:defRPr sz="4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85743"/>
            <a:ext cx="9144000" cy="1280533"/>
          </a:xfrm>
        </p:spPr>
        <p:txBody>
          <a:bodyPr/>
          <a:lstStyle>
            <a:lvl1pPr marL="0" indent="0" algn="ctr">
              <a:buNone/>
              <a:defRPr sz="1856"/>
            </a:lvl1pPr>
            <a:lvl2pPr marL="353598" indent="0" algn="ctr">
              <a:buNone/>
              <a:defRPr sz="1547"/>
            </a:lvl2pPr>
            <a:lvl3pPr marL="707197" indent="0" algn="ctr">
              <a:buNone/>
              <a:defRPr sz="1392"/>
            </a:lvl3pPr>
            <a:lvl4pPr marL="1060795" indent="0" algn="ctr">
              <a:buNone/>
              <a:defRPr sz="1237"/>
            </a:lvl4pPr>
            <a:lvl5pPr marL="1414394" indent="0" algn="ctr">
              <a:buNone/>
              <a:defRPr sz="1237"/>
            </a:lvl5pPr>
            <a:lvl6pPr marL="1767992" indent="0" algn="ctr">
              <a:buNone/>
              <a:defRPr sz="1237"/>
            </a:lvl6pPr>
            <a:lvl7pPr marL="2121591" indent="0" algn="ctr">
              <a:buNone/>
              <a:defRPr sz="1237"/>
            </a:lvl7pPr>
            <a:lvl8pPr marL="2475189" indent="0" algn="ctr">
              <a:buNone/>
              <a:defRPr sz="1237"/>
            </a:lvl8pPr>
            <a:lvl9pPr marL="2828788" indent="0" algn="ctr">
              <a:buNone/>
              <a:defRPr sz="123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69FC-746E-4F19-B0E1-570037D62842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90361-5201-491B-B91B-92EFEBAB4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4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69FC-746E-4F19-B0E1-570037D62842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90361-5201-491B-B91B-92EFEBAB4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8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82380"/>
            <a:ext cx="2628900" cy="44947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82380"/>
            <a:ext cx="7734300" cy="44947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69FC-746E-4F19-B0E1-570037D62842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90361-5201-491B-B91B-92EFEBAB4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3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69FC-746E-4F19-B0E1-570037D62842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90361-5201-491B-B91B-92EFEBAB4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22277"/>
            <a:ext cx="10515600" cy="2206249"/>
          </a:xfrm>
        </p:spPr>
        <p:txBody>
          <a:bodyPr anchor="b"/>
          <a:lstStyle>
            <a:lvl1pPr>
              <a:defRPr sz="4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549398"/>
            <a:ext cx="10515600" cy="1160214"/>
          </a:xfrm>
        </p:spPr>
        <p:txBody>
          <a:bodyPr/>
          <a:lstStyle>
            <a:lvl1pPr marL="0" indent="0">
              <a:buNone/>
              <a:defRPr sz="1856">
                <a:solidFill>
                  <a:schemeClr val="tx1">
                    <a:tint val="82000"/>
                  </a:schemeClr>
                </a:solidFill>
              </a:defRPr>
            </a:lvl1pPr>
            <a:lvl2pPr marL="353598" indent="0">
              <a:buNone/>
              <a:defRPr sz="1547">
                <a:solidFill>
                  <a:schemeClr val="tx1">
                    <a:tint val="82000"/>
                  </a:schemeClr>
                </a:solidFill>
              </a:defRPr>
            </a:lvl2pPr>
            <a:lvl3pPr marL="707197" indent="0">
              <a:buNone/>
              <a:defRPr sz="1392">
                <a:solidFill>
                  <a:schemeClr val="tx1">
                    <a:tint val="82000"/>
                  </a:schemeClr>
                </a:solidFill>
              </a:defRPr>
            </a:lvl3pPr>
            <a:lvl4pPr marL="1060795" indent="0">
              <a:buNone/>
              <a:defRPr sz="1237">
                <a:solidFill>
                  <a:schemeClr val="tx1">
                    <a:tint val="82000"/>
                  </a:schemeClr>
                </a:solidFill>
              </a:defRPr>
            </a:lvl4pPr>
            <a:lvl5pPr marL="1414394" indent="0">
              <a:buNone/>
              <a:defRPr sz="1237">
                <a:solidFill>
                  <a:schemeClr val="tx1">
                    <a:tint val="82000"/>
                  </a:schemeClr>
                </a:solidFill>
              </a:defRPr>
            </a:lvl5pPr>
            <a:lvl6pPr marL="1767992" indent="0">
              <a:buNone/>
              <a:defRPr sz="1237">
                <a:solidFill>
                  <a:schemeClr val="tx1">
                    <a:tint val="82000"/>
                  </a:schemeClr>
                </a:solidFill>
              </a:defRPr>
            </a:lvl6pPr>
            <a:lvl7pPr marL="2121591" indent="0">
              <a:buNone/>
              <a:defRPr sz="1237">
                <a:solidFill>
                  <a:schemeClr val="tx1">
                    <a:tint val="82000"/>
                  </a:schemeClr>
                </a:solidFill>
              </a:defRPr>
            </a:lvl7pPr>
            <a:lvl8pPr marL="2475189" indent="0">
              <a:buNone/>
              <a:defRPr sz="1237">
                <a:solidFill>
                  <a:schemeClr val="tx1">
                    <a:tint val="82000"/>
                  </a:schemeClr>
                </a:solidFill>
              </a:defRPr>
            </a:lvl8pPr>
            <a:lvl9pPr marL="2828788" indent="0">
              <a:buNone/>
              <a:defRPr sz="123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69FC-746E-4F19-B0E1-570037D62842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90361-5201-491B-B91B-92EFEBAB4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1902"/>
            <a:ext cx="5181600" cy="3365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1902"/>
            <a:ext cx="5181600" cy="3365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69FC-746E-4F19-B0E1-570037D62842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90361-5201-491B-B91B-92EFEBAB4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5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2380"/>
            <a:ext cx="10515600" cy="10251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00177"/>
            <a:ext cx="5157787" cy="637197"/>
          </a:xfrm>
        </p:spPr>
        <p:txBody>
          <a:bodyPr anchor="b"/>
          <a:lstStyle>
            <a:lvl1pPr marL="0" indent="0">
              <a:buNone/>
              <a:defRPr sz="1856" b="1"/>
            </a:lvl1pPr>
            <a:lvl2pPr marL="353598" indent="0">
              <a:buNone/>
              <a:defRPr sz="1547" b="1"/>
            </a:lvl2pPr>
            <a:lvl3pPr marL="707197" indent="0">
              <a:buNone/>
              <a:defRPr sz="1392" b="1"/>
            </a:lvl3pPr>
            <a:lvl4pPr marL="1060795" indent="0">
              <a:buNone/>
              <a:defRPr sz="1237" b="1"/>
            </a:lvl4pPr>
            <a:lvl5pPr marL="1414394" indent="0">
              <a:buNone/>
              <a:defRPr sz="1237" b="1"/>
            </a:lvl5pPr>
            <a:lvl6pPr marL="1767992" indent="0">
              <a:buNone/>
              <a:defRPr sz="1237" b="1"/>
            </a:lvl6pPr>
            <a:lvl7pPr marL="2121591" indent="0">
              <a:buNone/>
              <a:defRPr sz="1237" b="1"/>
            </a:lvl7pPr>
            <a:lvl8pPr marL="2475189" indent="0">
              <a:buNone/>
              <a:defRPr sz="1237" b="1"/>
            </a:lvl8pPr>
            <a:lvl9pPr marL="2828788" indent="0">
              <a:buNone/>
              <a:defRPr sz="123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37374"/>
            <a:ext cx="5157787" cy="284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00177"/>
            <a:ext cx="5183188" cy="637197"/>
          </a:xfrm>
        </p:spPr>
        <p:txBody>
          <a:bodyPr anchor="b"/>
          <a:lstStyle>
            <a:lvl1pPr marL="0" indent="0">
              <a:buNone/>
              <a:defRPr sz="1856" b="1"/>
            </a:lvl1pPr>
            <a:lvl2pPr marL="353598" indent="0">
              <a:buNone/>
              <a:defRPr sz="1547" b="1"/>
            </a:lvl2pPr>
            <a:lvl3pPr marL="707197" indent="0">
              <a:buNone/>
              <a:defRPr sz="1392" b="1"/>
            </a:lvl3pPr>
            <a:lvl4pPr marL="1060795" indent="0">
              <a:buNone/>
              <a:defRPr sz="1237" b="1"/>
            </a:lvl4pPr>
            <a:lvl5pPr marL="1414394" indent="0">
              <a:buNone/>
              <a:defRPr sz="1237" b="1"/>
            </a:lvl5pPr>
            <a:lvl6pPr marL="1767992" indent="0">
              <a:buNone/>
              <a:defRPr sz="1237" b="1"/>
            </a:lvl6pPr>
            <a:lvl7pPr marL="2121591" indent="0">
              <a:buNone/>
              <a:defRPr sz="1237" b="1"/>
            </a:lvl7pPr>
            <a:lvl8pPr marL="2475189" indent="0">
              <a:buNone/>
              <a:defRPr sz="1237" b="1"/>
            </a:lvl8pPr>
            <a:lvl9pPr marL="2828788" indent="0">
              <a:buNone/>
              <a:defRPr sz="123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37374"/>
            <a:ext cx="5183188" cy="284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69FC-746E-4F19-B0E1-570037D62842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90361-5201-491B-B91B-92EFEBAB4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7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69FC-746E-4F19-B0E1-570037D62842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90361-5201-491B-B91B-92EFEBAB4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69FC-746E-4F19-B0E1-570037D62842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90361-5201-491B-B91B-92EFEBAB4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4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53589"/>
            <a:ext cx="3932237" cy="1237562"/>
          </a:xfrm>
        </p:spPr>
        <p:txBody>
          <a:bodyPr anchor="b"/>
          <a:lstStyle>
            <a:lvl1pPr>
              <a:defRPr sz="24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63655"/>
            <a:ext cx="6172200" cy="3769163"/>
          </a:xfrm>
        </p:spPr>
        <p:txBody>
          <a:bodyPr/>
          <a:lstStyle>
            <a:lvl1pPr>
              <a:defRPr sz="2475"/>
            </a:lvl1pPr>
            <a:lvl2pPr>
              <a:defRPr sz="2166"/>
            </a:lvl2pPr>
            <a:lvl3pPr>
              <a:defRPr sz="1856"/>
            </a:lvl3pPr>
            <a:lvl4pPr>
              <a:defRPr sz="1547"/>
            </a:lvl4pPr>
            <a:lvl5pPr>
              <a:defRPr sz="1547"/>
            </a:lvl5pPr>
            <a:lvl6pPr>
              <a:defRPr sz="1547"/>
            </a:lvl6pPr>
            <a:lvl7pPr>
              <a:defRPr sz="1547"/>
            </a:lvl7pPr>
            <a:lvl8pPr>
              <a:defRPr sz="1547"/>
            </a:lvl8pPr>
            <a:lvl9pPr>
              <a:defRPr sz="15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91151"/>
            <a:ext cx="3932237" cy="2947805"/>
          </a:xfrm>
        </p:spPr>
        <p:txBody>
          <a:bodyPr/>
          <a:lstStyle>
            <a:lvl1pPr marL="0" indent="0">
              <a:buNone/>
              <a:defRPr sz="1237"/>
            </a:lvl1pPr>
            <a:lvl2pPr marL="353598" indent="0">
              <a:buNone/>
              <a:defRPr sz="1083"/>
            </a:lvl2pPr>
            <a:lvl3pPr marL="707197" indent="0">
              <a:buNone/>
              <a:defRPr sz="928"/>
            </a:lvl3pPr>
            <a:lvl4pPr marL="1060795" indent="0">
              <a:buNone/>
              <a:defRPr sz="773"/>
            </a:lvl4pPr>
            <a:lvl5pPr marL="1414394" indent="0">
              <a:buNone/>
              <a:defRPr sz="773"/>
            </a:lvl5pPr>
            <a:lvl6pPr marL="1767992" indent="0">
              <a:buNone/>
              <a:defRPr sz="773"/>
            </a:lvl6pPr>
            <a:lvl7pPr marL="2121591" indent="0">
              <a:buNone/>
              <a:defRPr sz="773"/>
            </a:lvl7pPr>
            <a:lvl8pPr marL="2475189" indent="0">
              <a:buNone/>
              <a:defRPr sz="773"/>
            </a:lvl8pPr>
            <a:lvl9pPr marL="2828788" indent="0">
              <a:buNone/>
              <a:defRPr sz="7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69FC-746E-4F19-B0E1-570037D62842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90361-5201-491B-B91B-92EFEBAB4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3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53589"/>
            <a:ext cx="3932237" cy="1237562"/>
          </a:xfrm>
        </p:spPr>
        <p:txBody>
          <a:bodyPr anchor="b"/>
          <a:lstStyle>
            <a:lvl1pPr>
              <a:defRPr sz="24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63655"/>
            <a:ext cx="6172200" cy="3769163"/>
          </a:xfrm>
        </p:spPr>
        <p:txBody>
          <a:bodyPr anchor="t"/>
          <a:lstStyle>
            <a:lvl1pPr marL="0" indent="0">
              <a:buNone/>
              <a:defRPr sz="2475"/>
            </a:lvl1pPr>
            <a:lvl2pPr marL="353598" indent="0">
              <a:buNone/>
              <a:defRPr sz="2166"/>
            </a:lvl2pPr>
            <a:lvl3pPr marL="707197" indent="0">
              <a:buNone/>
              <a:defRPr sz="1856"/>
            </a:lvl3pPr>
            <a:lvl4pPr marL="1060795" indent="0">
              <a:buNone/>
              <a:defRPr sz="1547"/>
            </a:lvl4pPr>
            <a:lvl5pPr marL="1414394" indent="0">
              <a:buNone/>
              <a:defRPr sz="1547"/>
            </a:lvl5pPr>
            <a:lvl6pPr marL="1767992" indent="0">
              <a:buNone/>
              <a:defRPr sz="1547"/>
            </a:lvl6pPr>
            <a:lvl7pPr marL="2121591" indent="0">
              <a:buNone/>
              <a:defRPr sz="1547"/>
            </a:lvl7pPr>
            <a:lvl8pPr marL="2475189" indent="0">
              <a:buNone/>
              <a:defRPr sz="1547"/>
            </a:lvl8pPr>
            <a:lvl9pPr marL="2828788" indent="0">
              <a:buNone/>
              <a:defRPr sz="15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91151"/>
            <a:ext cx="3932237" cy="2947805"/>
          </a:xfrm>
        </p:spPr>
        <p:txBody>
          <a:bodyPr/>
          <a:lstStyle>
            <a:lvl1pPr marL="0" indent="0">
              <a:buNone/>
              <a:defRPr sz="1237"/>
            </a:lvl1pPr>
            <a:lvl2pPr marL="353598" indent="0">
              <a:buNone/>
              <a:defRPr sz="1083"/>
            </a:lvl2pPr>
            <a:lvl3pPr marL="707197" indent="0">
              <a:buNone/>
              <a:defRPr sz="928"/>
            </a:lvl3pPr>
            <a:lvl4pPr marL="1060795" indent="0">
              <a:buNone/>
              <a:defRPr sz="773"/>
            </a:lvl4pPr>
            <a:lvl5pPr marL="1414394" indent="0">
              <a:buNone/>
              <a:defRPr sz="773"/>
            </a:lvl5pPr>
            <a:lvl6pPr marL="1767992" indent="0">
              <a:buNone/>
              <a:defRPr sz="773"/>
            </a:lvl6pPr>
            <a:lvl7pPr marL="2121591" indent="0">
              <a:buNone/>
              <a:defRPr sz="773"/>
            </a:lvl7pPr>
            <a:lvl8pPr marL="2475189" indent="0">
              <a:buNone/>
              <a:defRPr sz="773"/>
            </a:lvl8pPr>
            <a:lvl9pPr marL="2828788" indent="0">
              <a:buNone/>
              <a:defRPr sz="7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69FC-746E-4F19-B0E1-570037D62842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90361-5201-491B-B91B-92EFEBAB4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0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2380"/>
            <a:ext cx="10515600" cy="102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1902"/>
            <a:ext cx="10515600" cy="336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915873"/>
            <a:ext cx="274320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8469FC-746E-4F19-B0E1-570037D62842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915873"/>
            <a:ext cx="411480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915873"/>
            <a:ext cx="274320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F90361-5201-491B-B91B-92EFEBAB4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07197" rtl="0" eaLnBrk="1" latinLnBrk="0" hangingPunct="1">
        <a:lnSpc>
          <a:spcPct val="90000"/>
        </a:lnSpc>
        <a:spcBef>
          <a:spcPct val="0"/>
        </a:spcBef>
        <a:buNone/>
        <a:defRPr sz="3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799" indent="-176799" algn="l" defTabSz="707197" rtl="0" eaLnBrk="1" latinLnBrk="0" hangingPunct="1">
        <a:lnSpc>
          <a:spcPct val="90000"/>
        </a:lnSpc>
        <a:spcBef>
          <a:spcPts val="773"/>
        </a:spcBef>
        <a:buFont typeface="Arial" panose="020B0604020202020204" pitchFamily="34" charset="0"/>
        <a:buChar char="•"/>
        <a:defRPr sz="2166" kern="1200">
          <a:solidFill>
            <a:schemeClr val="tx1"/>
          </a:solidFill>
          <a:latin typeface="+mn-lt"/>
          <a:ea typeface="+mn-ea"/>
          <a:cs typeface="+mn-cs"/>
        </a:defRPr>
      </a:lvl1pPr>
      <a:lvl2pPr marL="530398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856" kern="1200">
          <a:solidFill>
            <a:schemeClr val="tx1"/>
          </a:solidFill>
          <a:latin typeface="+mn-lt"/>
          <a:ea typeface="+mn-ea"/>
          <a:cs typeface="+mn-cs"/>
        </a:defRPr>
      </a:lvl2pPr>
      <a:lvl3pPr marL="883996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547" kern="1200">
          <a:solidFill>
            <a:schemeClr val="tx1"/>
          </a:solidFill>
          <a:latin typeface="+mn-lt"/>
          <a:ea typeface="+mn-ea"/>
          <a:cs typeface="+mn-cs"/>
        </a:defRPr>
      </a:lvl3pPr>
      <a:lvl4pPr marL="1237595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4pPr>
      <a:lvl5pPr marL="1591193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5pPr>
      <a:lvl6pPr marL="1944792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6pPr>
      <a:lvl7pPr marL="2298390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7pPr>
      <a:lvl8pPr marL="2651989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8pPr>
      <a:lvl9pPr marL="3005587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1pPr>
      <a:lvl2pPr marL="353598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2pPr>
      <a:lvl3pPr marL="707197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3pPr>
      <a:lvl4pPr marL="1060795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4pPr>
      <a:lvl5pPr marL="1414394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5pPr>
      <a:lvl6pPr marL="1767992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6pPr>
      <a:lvl7pPr marL="2121591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7pPr>
      <a:lvl8pPr marL="2475189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8pPr>
      <a:lvl9pPr marL="2828788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background with text and a cartoon image&#10;&#10;Description automatically generated">
            <a:extLst>
              <a:ext uri="{FF2B5EF4-FFF2-40B4-BE49-F238E27FC236}">
                <a16:creationId xmlns:a16="http://schemas.microsoft.com/office/drawing/2014/main" id="{791F3BF3-1448-A161-3948-A68572205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888"/>
            <a:ext cx="12192000" cy="53716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A9965C9-13D7-B307-213E-19C54884CE34}"/>
              </a:ext>
            </a:extLst>
          </p:cNvPr>
          <p:cNvSpPr/>
          <p:nvPr/>
        </p:nvSpPr>
        <p:spPr>
          <a:xfrm>
            <a:off x="0" y="3491204"/>
            <a:ext cx="12192000" cy="1846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olorful logo with text&#10;&#10;Description automatically generated">
            <a:extLst>
              <a:ext uri="{FF2B5EF4-FFF2-40B4-BE49-F238E27FC236}">
                <a16:creationId xmlns:a16="http://schemas.microsoft.com/office/drawing/2014/main" id="{C0AB1CF2-EEE9-75C1-18FA-1F42E25DAA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282" y="3298164"/>
            <a:ext cx="4470717" cy="2235359"/>
          </a:xfrm>
          <a:prstGeom prst="rect">
            <a:avLst/>
          </a:prstGeom>
        </p:spPr>
      </p:pic>
      <p:pic>
        <p:nvPicPr>
          <p:cNvPr id="12" name="Picture 11" descr="A logo with colorful lines and black text&#10;&#10;Description automatically generated">
            <a:extLst>
              <a:ext uri="{FF2B5EF4-FFF2-40B4-BE49-F238E27FC236}">
                <a16:creationId xmlns:a16="http://schemas.microsoft.com/office/drawing/2014/main" id="{24C31919-760C-7254-CABE-D85AFCDDC0F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65" y="3689389"/>
            <a:ext cx="3636337" cy="145044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9BD3F80-E2CA-C2B2-EF8F-93522F0E3845}"/>
              </a:ext>
            </a:extLst>
          </p:cNvPr>
          <p:cNvGrpSpPr/>
          <p:nvPr/>
        </p:nvGrpSpPr>
        <p:grpSpPr>
          <a:xfrm>
            <a:off x="4643837" y="3491204"/>
            <a:ext cx="2904326" cy="1697434"/>
            <a:chOff x="2492954" y="7888203"/>
            <a:chExt cx="2163217" cy="1264293"/>
          </a:xfrm>
        </p:grpSpPr>
        <p:pic>
          <p:nvPicPr>
            <p:cNvPr id="20" name="Picture 19" descr="A close-up of a logo&#10;&#10;Description automatically generated">
              <a:extLst>
                <a:ext uri="{FF2B5EF4-FFF2-40B4-BE49-F238E27FC236}">
                  <a16:creationId xmlns:a16="http://schemas.microsoft.com/office/drawing/2014/main" id="{5576DDBD-A751-B0BA-9D13-C911F2A03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546"/>
            <a:stretch/>
          </p:blipFill>
          <p:spPr>
            <a:xfrm>
              <a:off x="2514112" y="7888203"/>
              <a:ext cx="2120900" cy="921606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31AECE6-6D0F-F883-7B02-97988E0588EE}"/>
                </a:ext>
              </a:extLst>
            </p:cNvPr>
            <p:cNvGrpSpPr/>
            <p:nvPr/>
          </p:nvGrpSpPr>
          <p:grpSpPr>
            <a:xfrm>
              <a:off x="2492954" y="8676050"/>
              <a:ext cx="2163217" cy="476446"/>
              <a:chOff x="2492954" y="8676050"/>
              <a:chExt cx="2163217" cy="476446"/>
            </a:xfrm>
          </p:grpSpPr>
          <p:pic>
            <p:nvPicPr>
              <p:cNvPr id="22" name="Picture 21" descr="Close-up of a logo&#10;&#10;Description automatically generated">
                <a:extLst>
                  <a:ext uri="{FF2B5EF4-FFF2-40B4-BE49-F238E27FC236}">
                    <a16:creationId xmlns:a16="http://schemas.microsoft.com/office/drawing/2014/main" id="{3CA3A627-5B6D-AA6C-A06E-692E08F11B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CFEFF"/>
                  </a:clrFrom>
                  <a:clrTo>
                    <a:srgbClr val="FCFE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427" r="34597" b="28220"/>
              <a:stretch/>
            </p:blipFill>
            <p:spPr>
              <a:xfrm>
                <a:off x="2492954" y="8756984"/>
                <a:ext cx="1018271" cy="395512"/>
              </a:xfrm>
              <a:prstGeom prst="rect">
                <a:avLst/>
              </a:prstGeom>
            </p:spPr>
          </p:pic>
          <p:pic>
            <p:nvPicPr>
              <p:cNvPr id="23" name="Picture 22" descr="Close-up of a logo&#10;&#10;Description automatically generated">
                <a:extLst>
                  <a:ext uri="{FF2B5EF4-FFF2-40B4-BE49-F238E27FC236}">
                    <a16:creationId xmlns:a16="http://schemas.microsoft.com/office/drawing/2014/main" id="{EAA9AF43-6EE4-D218-33CE-C3E0DABAFF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CFEFF"/>
                  </a:clrFrom>
                  <a:clrTo>
                    <a:srgbClr val="FCFE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345" t="69820"/>
              <a:stretch/>
            </p:blipFill>
            <p:spPr>
              <a:xfrm>
                <a:off x="3382190" y="8676050"/>
                <a:ext cx="1273981" cy="42026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8162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Ju-Chi Yu</dc:creator>
  <cp:lastModifiedBy>Ju-Chi Yu</cp:lastModifiedBy>
  <cp:revision>1</cp:revision>
  <dcterms:created xsi:type="dcterms:W3CDTF">2024-11-15T15:24:28Z</dcterms:created>
  <dcterms:modified xsi:type="dcterms:W3CDTF">2024-11-15T15:33:51Z</dcterms:modified>
</cp:coreProperties>
</file>