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32638" cy="923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511553"/>
            <a:ext cx="6062742" cy="3215522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4851078"/>
            <a:ext cx="5349479" cy="2229913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491735"/>
            <a:ext cx="1537975" cy="78271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491735"/>
            <a:ext cx="4524767" cy="78271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2302607"/>
            <a:ext cx="6151900" cy="3841950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6180904"/>
            <a:ext cx="6151900" cy="2020391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82000"/>
                  </a:schemeClr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82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2458677"/>
            <a:ext cx="3031371" cy="5860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491738"/>
            <a:ext cx="6151900" cy="17852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2264122"/>
            <a:ext cx="301744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3373733"/>
            <a:ext cx="301744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2264122"/>
            <a:ext cx="3032300" cy="1109611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3373733"/>
            <a:ext cx="3032300" cy="49622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1329826"/>
            <a:ext cx="3610898" cy="6563600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615738"/>
            <a:ext cx="2300461" cy="215508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1329826"/>
            <a:ext cx="3610898" cy="6563600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770823"/>
            <a:ext cx="2300461" cy="5133291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491738"/>
            <a:ext cx="6151900" cy="1785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2458677"/>
            <a:ext cx="6151900" cy="5860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7C3C6-3F4B-4927-8DB9-664747EAEC07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8560475"/>
            <a:ext cx="2407265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8560475"/>
            <a:ext cx="1604844" cy="491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63B14-3CE6-4B40-A8B0-078EA8E8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47F8A83-C190-7E0A-A1E0-022BA2665BB6}"/>
              </a:ext>
            </a:extLst>
          </p:cNvPr>
          <p:cNvSpPr/>
          <p:nvPr/>
        </p:nvSpPr>
        <p:spPr>
          <a:xfrm>
            <a:off x="-838200" y="0"/>
            <a:ext cx="9093200" cy="45643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alpha val="23000"/>
                </a:schemeClr>
              </a:gs>
              <a:gs pos="42000">
                <a:schemeClr val="tx2">
                  <a:lumMod val="25000"/>
                  <a:lumOff val="75000"/>
                  <a:alpha val="45000"/>
                </a:schemeClr>
              </a:gs>
              <a:gs pos="100000">
                <a:srgbClr val="FFC000">
                  <a:alpha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brain with people and trees&#10;&#10;Description automatically generated">
            <a:extLst>
              <a:ext uri="{FF2B5EF4-FFF2-40B4-BE49-F238E27FC236}">
                <a16:creationId xmlns:a16="http://schemas.microsoft.com/office/drawing/2014/main" id="{A51AB3FF-7518-49D0-79E3-39A683AE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7" y="-324704"/>
            <a:ext cx="7950200" cy="90040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5AEDD3-0718-8207-5C97-13EAA468450A}"/>
              </a:ext>
            </a:extLst>
          </p:cNvPr>
          <p:cNvSpPr/>
          <p:nvPr/>
        </p:nvSpPr>
        <p:spPr>
          <a:xfrm>
            <a:off x="0" y="8028464"/>
            <a:ext cx="7132638" cy="1207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29F268-5FE1-D638-9D88-7437BE6CCC5D}"/>
              </a:ext>
            </a:extLst>
          </p:cNvPr>
          <p:cNvGrpSpPr/>
          <p:nvPr/>
        </p:nvGrpSpPr>
        <p:grpSpPr>
          <a:xfrm>
            <a:off x="1376613" y="4671737"/>
            <a:ext cx="4379409" cy="2262963"/>
            <a:chOff x="1546067" y="5271883"/>
            <a:chExt cx="3022600" cy="1561865"/>
          </a:xfrm>
        </p:grpSpPr>
        <p:pic>
          <p:nvPicPr>
            <p:cNvPr id="11" name="Picture 1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BBF3164-0E15-2959-5C86-48210DD6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67" t="28277" r="23614" b="41651"/>
            <a:stretch/>
          </p:blipFill>
          <p:spPr>
            <a:xfrm>
              <a:off x="1546067" y="5271883"/>
              <a:ext cx="3022600" cy="92927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9EA126-D29E-ED54-0C52-7C928BF68264}"/>
                </a:ext>
              </a:extLst>
            </p:cNvPr>
            <p:cNvSpPr txBox="1"/>
            <p:nvPr/>
          </p:nvSpPr>
          <p:spPr>
            <a:xfrm>
              <a:off x="2051355" y="6175238"/>
              <a:ext cx="2196627" cy="65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Toronto, Dec 11-13</a:t>
              </a:r>
            </a:p>
            <a:p>
              <a:pPr algn="ctr"/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@ SickKids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B5203A-FE19-C259-0C4E-66EEA2FC6DCA}"/>
              </a:ext>
            </a:extLst>
          </p:cNvPr>
          <p:cNvGrpSpPr/>
          <p:nvPr/>
        </p:nvGrpSpPr>
        <p:grpSpPr>
          <a:xfrm>
            <a:off x="296069" y="241680"/>
            <a:ext cx="6540499" cy="4524315"/>
            <a:chOff x="374808" y="243459"/>
            <a:chExt cx="6540499" cy="45243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D422CF-6F93-2D0C-A0E7-B9CAE61D01AA}"/>
                </a:ext>
              </a:extLst>
            </p:cNvPr>
            <p:cNvSpPr/>
            <p:nvPr/>
          </p:nvSpPr>
          <p:spPr>
            <a:xfrm>
              <a:off x="374808" y="243459"/>
              <a:ext cx="6540499" cy="4309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CB8CC8-7975-49A9-99F8-4524C53A6D9B}"/>
                </a:ext>
              </a:extLst>
            </p:cNvPr>
            <p:cNvSpPr txBox="1"/>
            <p:nvPr/>
          </p:nvSpPr>
          <p:spPr>
            <a:xfrm>
              <a:off x="730407" y="243459"/>
              <a:ext cx="58293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you are interested in the </a:t>
              </a:r>
              <a:r>
                <a:rPr lang="en-US" b="1" dirty="0"/>
                <a:t>brain</a:t>
              </a:r>
              <a:r>
                <a:rPr lang="en-US" dirty="0"/>
                <a:t> or brain research,</a:t>
              </a:r>
            </a:p>
            <a:p>
              <a:pPr algn="ctr"/>
              <a:r>
                <a:rPr lang="en-US" dirty="0"/>
                <a:t>come join us at </a:t>
              </a:r>
              <a:r>
                <a:rPr lang="en-US" i="1" dirty="0" err="1"/>
                <a:t>BrainHack</a:t>
              </a:r>
              <a:r>
                <a:rPr lang="en-US" i="1" dirty="0"/>
                <a:t> Global</a:t>
              </a:r>
              <a:r>
                <a:rPr lang="en-US" dirty="0"/>
                <a:t> </a:t>
              </a:r>
              <a:r>
                <a:rPr lang="en-US" i="1" dirty="0"/>
                <a:t>@ Toronto </a:t>
              </a:r>
              <a:r>
                <a:rPr lang="en-US" dirty="0"/>
                <a:t>to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learn</a:t>
              </a:r>
              <a:r>
                <a:rPr lang="en-US" dirty="0"/>
                <a:t> about the brain,</a:t>
              </a:r>
            </a:p>
            <a:p>
              <a:pPr algn="ctr"/>
              <a:r>
                <a:rPr lang="en-US" b="1" dirty="0"/>
                <a:t>code</a:t>
              </a:r>
              <a:r>
                <a:rPr lang="en-US" dirty="0"/>
                <a:t> about the brain,</a:t>
              </a:r>
            </a:p>
            <a:p>
              <a:pPr algn="ctr"/>
              <a:r>
                <a:rPr lang="en-US" b="1" dirty="0"/>
                <a:t>work with other </a:t>
              </a:r>
              <a:r>
                <a:rPr lang="en-US" dirty="0"/>
                <a:t>beautiful brains,</a:t>
              </a:r>
            </a:p>
            <a:p>
              <a:pPr algn="ctr"/>
              <a:r>
                <a:rPr lang="en-US" b="1" dirty="0"/>
                <a:t>challenge</a:t>
              </a:r>
              <a:r>
                <a:rPr lang="en-US" dirty="0"/>
                <a:t> your brain,</a:t>
              </a:r>
            </a:p>
            <a:p>
              <a:pPr algn="ctr"/>
              <a:r>
                <a:rPr lang="en-US" dirty="0"/>
                <a:t>and </a:t>
              </a:r>
              <a:r>
                <a:rPr lang="en-US" b="1" dirty="0"/>
                <a:t>contribute to research </a:t>
              </a:r>
              <a:r>
                <a:rPr lang="en-US" dirty="0"/>
                <a:t>for the brain.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You can come with </a:t>
              </a:r>
              <a:r>
                <a:rPr lang="en-US" b="1" dirty="0"/>
                <a:t>ideas</a:t>
              </a:r>
              <a:r>
                <a:rPr lang="en-US" dirty="0"/>
                <a:t>, with </a:t>
              </a:r>
              <a:r>
                <a:rPr lang="en-US" b="1" dirty="0"/>
                <a:t>projects</a:t>
              </a:r>
              <a:r>
                <a:rPr lang="en-US" dirty="0"/>
                <a:t>, </a:t>
              </a:r>
            </a:p>
            <a:p>
              <a:pPr algn="ctr"/>
              <a:r>
                <a:rPr lang="en-US" dirty="0"/>
                <a:t>or just with </a:t>
              </a:r>
              <a:r>
                <a:rPr lang="en-US" b="1" dirty="0"/>
                <a:t>curiosity</a:t>
              </a:r>
              <a:r>
                <a:rPr lang="en-US" dirty="0"/>
                <a:t>.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Mark your calendar!</a:t>
              </a:r>
            </a:p>
            <a:p>
              <a:pPr algn="ctr"/>
              <a:r>
                <a:rPr lang="en-US" dirty="0"/>
                <a:t>Registration will open soon!</a:t>
              </a:r>
            </a:p>
            <a:p>
              <a:pPr algn="ctr"/>
              <a:endParaRPr lang="en-US" dirty="0"/>
            </a:p>
            <a:p>
              <a:pPr algn="ctr"/>
              <a:r>
                <a:rPr lang="en-US" b="1" dirty="0"/>
                <a:t> </a:t>
              </a:r>
            </a:p>
          </p:txBody>
        </p:sp>
      </p:grpSp>
      <p:pic>
        <p:nvPicPr>
          <p:cNvPr id="17" name="Picture 16" descr="A colorful logo with text&#10;&#10;Description automatically generated">
            <a:extLst>
              <a:ext uri="{FF2B5EF4-FFF2-40B4-BE49-F238E27FC236}">
                <a16:creationId xmlns:a16="http://schemas.microsoft.com/office/drawing/2014/main" id="{060C0DC2-BCAF-E03C-CE54-BD5AA12246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8003064"/>
            <a:ext cx="2705100" cy="1352550"/>
          </a:xfrm>
          <a:prstGeom prst="rect">
            <a:avLst/>
          </a:prstGeom>
        </p:spPr>
      </p:pic>
      <p:pic>
        <p:nvPicPr>
          <p:cNvPr id="19" name="Picture 18" descr="A logo with colorful lines and black text&#10;&#10;Description automatically generated">
            <a:extLst>
              <a:ext uri="{FF2B5EF4-FFF2-40B4-BE49-F238E27FC236}">
                <a16:creationId xmlns:a16="http://schemas.microsoft.com/office/drawing/2014/main" id="{72DABCD6-0AEE-3B28-463A-9090EBC1FB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92" y="8197517"/>
            <a:ext cx="2288538" cy="912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CE69C-626C-8067-8723-649B9CDEC3E7}"/>
              </a:ext>
            </a:extLst>
          </p:cNvPr>
          <p:cNvSpPr txBox="1"/>
          <p:nvPr/>
        </p:nvSpPr>
        <p:spPr>
          <a:xfrm>
            <a:off x="5354844" y="6226814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Visit our website</a:t>
            </a:r>
          </a:p>
          <a:p>
            <a:pPr algn="ctr"/>
            <a:r>
              <a:rPr lang="en-US" sz="1200" b="1" u="sng" dirty="0"/>
              <a:t>for details and updates</a:t>
            </a:r>
            <a:endParaRPr lang="en-US" dirty="0"/>
          </a:p>
        </p:txBody>
      </p:sp>
      <p:pic>
        <p:nvPicPr>
          <p:cNvPr id="7" name="Picture 6" descr="A qr code with cartoon characters&#10;&#10;Description automatically generated">
            <a:extLst>
              <a:ext uri="{FF2B5EF4-FFF2-40B4-BE49-F238E27FC236}">
                <a16:creationId xmlns:a16="http://schemas.microsoft.com/office/drawing/2014/main" id="{F7B432E7-5A2E-1009-C100-705428082BB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07" y="6624160"/>
            <a:ext cx="1352550" cy="13525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FCE3814-B2F6-C5E0-8313-CE62374EB5A3}"/>
              </a:ext>
            </a:extLst>
          </p:cNvPr>
          <p:cNvGrpSpPr/>
          <p:nvPr/>
        </p:nvGrpSpPr>
        <p:grpSpPr>
          <a:xfrm>
            <a:off x="2562647" y="7972998"/>
            <a:ext cx="2122547" cy="1240523"/>
            <a:chOff x="2492954" y="7888203"/>
            <a:chExt cx="2163217" cy="1264293"/>
          </a:xfrm>
        </p:grpSpPr>
        <p:pic>
          <p:nvPicPr>
            <p:cNvPr id="21" name="Picture 20" descr="A close-up of a logo&#10;&#10;Description automatically generated">
              <a:extLst>
                <a:ext uri="{FF2B5EF4-FFF2-40B4-BE49-F238E27FC236}">
                  <a16:creationId xmlns:a16="http://schemas.microsoft.com/office/drawing/2014/main" id="{552720D0-FF3C-263D-FE2E-9A5B25EB9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46"/>
            <a:stretch/>
          </p:blipFill>
          <p:spPr>
            <a:xfrm>
              <a:off x="2514112" y="7888203"/>
              <a:ext cx="2120900" cy="92160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BEAB3F-CDAA-B45C-769B-0CE3A834834C}"/>
                </a:ext>
              </a:extLst>
            </p:cNvPr>
            <p:cNvGrpSpPr/>
            <p:nvPr/>
          </p:nvGrpSpPr>
          <p:grpSpPr>
            <a:xfrm>
              <a:off x="2492954" y="8676050"/>
              <a:ext cx="2163217" cy="476446"/>
              <a:chOff x="2492954" y="8676050"/>
              <a:chExt cx="2163217" cy="476446"/>
            </a:xfrm>
          </p:grpSpPr>
          <p:pic>
            <p:nvPicPr>
              <p:cNvPr id="3" name="Picture 2" descr="Close-up of a logo&#10;&#10;Description automatically generated">
                <a:extLst>
                  <a:ext uri="{FF2B5EF4-FFF2-40B4-BE49-F238E27FC236}">
                    <a16:creationId xmlns:a16="http://schemas.microsoft.com/office/drawing/2014/main" id="{224C6422-9802-6418-1487-49A3095B6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CFEFF"/>
                  </a:clrFrom>
                  <a:clrTo>
                    <a:srgbClr val="FC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427" r="34597" b="28220"/>
              <a:stretch/>
            </p:blipFill>
            <p:spPr>
              <a:xfrm>
                <a:off x="2492954" y="8756984"/>
                <a:ext cx="1018271" cy="395512"/>
              </a:xfrm>
              <a:prstGeom prst="rect">
                <a:avLst/>
              </a:prstGeom>
            </p:spPr>
          </p:pic>
          <p:pic>
            <p:nvPicPr>
              <p:cNvPr id="9" name="Picture 8" descr="Close-up of a logo&#10;&#10;Description automatically generated">
                <a:extLst>
                  <a:ext uri="{FF2B5EF4-FFF2-40B4-BE49-F238E27FC236}">
                    <a16:creationId xmlns:a16="http://schemas.microsoft.com/office/drawing/2014/main" id="{D2D6B2D7-43A7-6B8A-C732-526B69CF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CFEFF"/>
                  </a:clrFrom>
                  <a:clrTo>
                    <a:srgbClr val="FC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45" t="69820"/>
              <a:stretch/>
            </p:blipFill>
            <p:spPr>
              <a:xfrm>
                <a:off x="3382190" y="8676050"/>
                <a:ext cx="1273981" cy="420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0644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85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Ju-Chi Yu</dc:creator>
  <cp:lastModifiedBy>Ju-Chi Yu</cp:lastModifiedBy>
  <cp:revision>6</cp:revision>
  <dcterms:created xsi:type="dcterms:W3CDTF">2024-10-10T21:43:00Z</dcterms:created>
  <dcterms:modified xsi:type="dcterms:W3CDTF">2024-11-04T21:54:32Z</dcterms:modified>
</cp:coreProperties>
</file>