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4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49785" y="4593054"/>
            <a:ext cx="4379409" cy="2226923"/>
            <a:chOff x="1546067" y="5271883"/>
            <a:chExt cx="3022600" cy="1536988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33060" y="6150361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@ Toronto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with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with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0" y="8197517"/>
            <a:ext cx="2288538" cy="912844"/>
          </a:xfrm>
          <a:prstGeom prst="rect">
            <a:avLst/>
          </a:prstGeom>
        </p:spPr>
      </p:pic>
      <p:pic>
        <p:nvPicPr>
          <p:cNvPr id="21" name="Picture 20" descr="A close-up of a logo&#10;&#10;Description automatically generated">
            <a:extLst>
              <a:ext uri="{FF2B5EF4-FFF2-40B4-BE49-F238E27FC236}">
                <a16:creationId xmlns:a16="http://schemas.microsoft.com/office/drawing/2014/main" id="{552720D0-FF3C-263D-FE2E-9A5B25EB9D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6"/>
          <a:stretch/>
        </p:blipFill>
        <p:spPr>
          <a:xfrm>
            <a:off x="2559207" y="8193136"/>
            <a:ext cx="2120900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74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1</cp:revision>
  <dcterms:created xsi:type="dcterms:W3CDTF">2024-10-10T21:43:00Z</dcterms:created>
  <dcterms:modified xsi:type="dcterms:W3CDTF">2024-10-10T22:54:04Z</dcterms:modified>
</cp:coreProperties>
</file>