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891BF-2C2B-4A23-BD8E-C2B69C6E8379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68F01-8684-4270-90AA-05AEF264D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7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Mel Frequency </a:t>
            </a:r>
            <a:r>
              <a:rPr lang="en-IN" dirty="0" err="1" smtClean="0"/>
              <a:t>Cepstral</a:t>
            </a:r>
            <a:r>
              <a:rPr lang="en-IN" dirty="0" smtClean="0"/>
              <a:t> Coefficient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CAD7-ECB0-49BD-9FA5-5860B02C52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2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0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26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7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5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1E33-852C-4F13-BAE9-B54AFA899F72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B4F5-65F6-445F-8EB3-15C92B498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5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10360" y="947652"/>
            <a:ext cx="8902931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800" dirty="0" smtClean="0"/>
              <a:t>Quad Chart</a:t>
            </a:r>
            <a:br>
              <a:rPr lang="en-IN" sz="1800" dirty="0" smtClean="0"/>
            </a:br>
            <a:r>
              <a:rPr lang="en-IN" sz="1200" dirty="0" smtClean="0"/>
              <a:t>Pranav </a:t>
            </a:r>
            <a:r>
              <a:rPr lang="en-IN" sz="1200" dirty="0" err="1" smtClean="0"/>
              <a:t>Sankhe</a:t>
            </a:r>
            <a:r>
              <a:rPr lang="en-IN" sz="1200" dirty="0" smtClean="0"/>
              <a:t>, </a:t>
            </a:r>
            <a:r>
              <a:rPr lang="en-IN" sz="1200" dirty="0" err="1" smtClean="0"/>
              <a:t>Sujit</a:t>
            </a:r>
            <a:r>
              <a:rPr lang="en-IN" sz="1200" dirty="0" smtClean="0"/>
              <a:t> Singh, Varun Shijo</a:t>
            </a:r>
            <a:endParaRPr lang="en-IN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610360" y="1446418"/>
          <a:ext cx="8902930" cy="435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1465">
                  <a:extLst>
                    <a:ext uri="{9D8B030D-6E8A-4147-A177-3AD203B41FA5}">
                      <a16:colId xmlns:a16="http://schemas.microsoft.com/office/drawing/2014/main" val="2316133439"/>
                    </a:ext>
                  </a:extLst>
                </a:gridCol>
                <a:gridCol w="4451465">
                  <a:extLst>
                    <a:ext uri="{9D8B030D-6E8A-4147-A177-3AD203B41FA5}">
                      <a16:colId xmlns:a16="http://schemas.microsoft.com/office/drawing/2014/main" val="993843964"/>
                    </a:ext>
                  </a:extLst>
                </a:gridCol>
              </a:tblGrid>
              <a:tr h="2172893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Title: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3D Hand Pose Estimation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Lecture Topics: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6: Deep Feedforward Nets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9: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Convolutional Neural Networks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10: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Recurrent Neural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Networks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15: Representation Learning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Title: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Estimating 3D hand pose using the </a:t>
                      </a:r>
                      <a:r>
                        <a:rPr lang="en-IN" sz="1100" b="0" baseline="0" dirty="0" err="1" smtClean="0">
                          <a:solidFill>
                            <a:schemeClr val="tx1"/>
                          </a:solidFill>
                        </a:rPr>
                        <a:t>PointNet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architecture, making use of depth images as inputs and generating 21 hand joints per pose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description: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Given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a depth map of hand poses, we generate point clouds to be fed into the </a:t>
                      </a:r>
                      <a:r>
                        <a:rPr lang="en-IN" sz="1100" b="0" baseline="0" dirty="0" err="1" smtClean="0">
                          <a:solidFill>
                            <a:schemeClr val="tx1"/>
                          </a:solidFill>
                        </a:rPr>
                        <a:t>PointNet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architecture which decomposes N points into 21 hand joints.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Dataset Description:</a:t>
                      </a:r>
                    </a:p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Making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use of the benchmark MSRA dataset which contains 500 frames each of 15 gestures made by 9 subjects. This amounts to 67500 depth images.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38918"/>
                  </a:ext>
                </a:extLst>
              </a:tr>
              <a:tr h="2183961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Models:</a:t>
                      </a:r>
                    </a:p>
                    <a:p>
                      <a:pPr algn="ctr"/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PointNets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and Multilayer </a:t>
                      </a:r>
                      <a:r>
                        <a:rPr lang="en-IN" sz="1100" b="0" baseline="0" dirty="0" err="1" smtClean="0">
                          <a:solidFill>
                            <a:schemeClr val="tx1"/>
                          </a:solidFill>
                        </a:rPr>
                        <a:t>Perceptrons</a:t>
                      </a:r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Optimizer: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Cost: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Mean Squared Error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Input type: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2.5D depth maps</a:t>
                      </a:r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Results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Successful estimation of hand joints in 3D space.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6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43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Quad Chart Pranav Sankhe, Sujit Singh, Varun Shijo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Chart Pranav Sankhe, Sujit Singh, Varun Shijo</dc:title>
  <dc:creator>Varun Shijo</dc:creator>
  <cp:lastModifiedBy>Varun Shijo</cp:lastModifiedBy>
  <cp:revision>1</cp:revision>
  <dcterms:created xsi:type="dcterms:W3CDTF">2018-10-25T08:32:27Z</dcterms:created>
  <dcterms:modified xsi:type="dcterms:W3CDTF">2018-10-25T08:32:45Z</dcterms:modified>
</cp:coreProperties>
</file>