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FECBC-EC0B-40F0-9F67-23CEB28D31CD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911C-8B7B-4381-9438-FE983EBC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Loss</a:t>
            </a:r>
            <a:r>
              <a:rPr lang="en-IN" smtClean="0"/>
              <a:t>, Optimizer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0911C-8B7B-4381-9438-FE983EBCFF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 comparison of MLP, RNN, and CNN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Urban Sound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3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(MLP)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56" y="2036884"/>
            <a:ext cx="6362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Classification of sounds encountered in an urban environment like running ACs, idling cars and gunshots.</a:t>
            </a:r>
          </a:p>
          <a:p>
            <a:r>
              <a:rPr lang="en-IN" dirty="0" smtClean="0"/>
              <a:t>Approaches taken: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Multilayer Perceptron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Recurrent Neural Network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Convolutional Neural Network</a:t>
            </a:r>
          </a:p>
          <a:p>
            <a:pPr marL="5080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UrbanSound8K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Classes = {</a:t>
            </a:r>
            <a:r>
              <a:rPr lang="en-US" dirty="0" err="1"/>
              <a:t>air_conditioner</a:t>
            </a:r>
            <a:r>
              <a:rPr lang="en-US" dirty="0"/>
              <a:t>, </a:t>
            </a:r>
            <a:r>
              <a:rPr lang="en-US" dirty="0" err="1"/>
              <a:t>car_horn</a:t>
            </a:r>
            <a:r>
              <a:rPr lang="en-US" dirty="0"/>
              <a:t>, </a:t>
            </a:r>
            <a:r>
              <a:rPr lang="en-US" dirty="0" err="1"/>
              <a:t>children_playing</a:t>
            </a:r>
            <a:r>
              <a:rPr lang="en-US" dirty="0"/>
              <a:t>, </a:t>
            </a:r>
            <a:r>
              <a:rPr lang="en-US" dirty="0" err="1"/>
              <a:t>dog_bark</a:t>
            </a:r>
            <a:r>
              <a:rPr lang="en-US" dirty="0"/>
              <a:t>, drilling, </a:t>
            </a:r>
            <a:r>
              <a:rPr lang="en-US" dirty="0" err="1" smtClean="0"/>
              <a:t>engine_idling</a:t>
            </a:r>
            <a:r>
              <a:rPr lang="en-US" dirty="0"/>
              <a:t>, </a:t>
            </a:r>
            <a:r>
              <a:rPr lang="en-US" dirty="0" err="1"/>
              <a:t>gun_shot</a:t>
            </a:r>
            <a:r>
              <a:rPr lang="en-US" dirty="0"/>
              <a:t>, jackhammer, siren, </a:t>
            </a:r>
            <a:r>
              <a:rPr lang="en-US" dirty="0" err="1" smtClean="0"/>
              <a:t>street_music</a:t>
            </a:r>
            <a:r>
              <a:rPr lang="en-IN" dirty="0" smtClean="0"/>
              <a:t>}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Folds = 10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Format = .WAV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File </a:t>
            </a:r>
            <a:r>
              <a:rPr lang="en-IN" dirty="0"/>
              <a:t>Count = 8732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WAV files need to be </a:t>
            </a:r>
            <a:r>
              <a:rPr lang="en-IN" dirty="0" err="1" smtClean="0"/>
              <a:t>preprocessed</a:t>
            </a:r>
            <a:r>
              <a:rPr lang="en-IN" dirty="0" smtClean="0"/>
              <a:t> for feature extraction.</a:t>
            </a:r>
          </a:p>
          <a:p>
            <a:r>
              <a:rPr lang="en-IN" dirty="0" smtClean="0"/>
              <a:t>Load WAV to time series</a:t>
            </a:r>
          </a:p>
          <a:p>
            <a:r>
              <a:rPr lang="en-IN" dirty="0" smtClean="0"/>
              <a:t>Features = {MFCC, </a:t>
            </a:r>
            <a:r>
              <a:rPr lang="en-IN" dirty="0" err="1" smtClean="0"/>
              <a:t>Tonnetz</a:t>
            </a:r>
            <a:r>
              <a:rPr lang="en-IN" dirty="0" smtClean="0"/>
              <a:t>, Mel-Scaled Spectrogram, </a:t>
            </a:r>
            <a:r>
              <a:rPr lang="en-IN" dirty="0" err="1" smtClean="0"/>
              <a:t>Chromagram</a:t>
            </a:r>
            <a:r>
              <a:rPr lang="en-IN" dirty="0" smtClean="0"/>
              <a:t>, Spectral Contrast}</a:t>
            </a:r>
          </a:p>
          <a:p>
            <a:r>
              <a:rPr lang="en-IN" dirty="0" smtClean="0"/>
              <a:t>Implemented using </a:t>
            </a:r>
            <a:r>
              <a:rPr lang="en-IN" i="1" dirty="0" err="1" smtClean="0"/>
              <a:t>librosa</a:t>
            </a:r>
            <a:endParaRPr lang="en-IN" i="1" dirty="0" smtClean="0"/>
          </a:p>
          <a:p>
            <a:r>
              <a:rPr lang="en-IN" dirty="0" smtClean="0"/>
              <a:t>Train/Test split</a:t>
            </a:r>
          </a:p>
          <a:p>
            <a:r>
              <a:rPr lang="en-IN" dirty="0" smtClean="0"/>
              <a:t>One-Hot</a:t>
            </a:r>
          </a:p>
          <a:p>
            <a:pPr marL="5080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(CNN)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4" y="1856287"/>
            <a:ext cx="5921724" cy="50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(RNN)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5" y="1774946"/>
            <a:ext cx="8581322" cy="50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(MLP)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04" y="1809954"/>
            <a:ext cx="6878204" cy="5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(CNN)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1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(RNN)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56" y="2185416"/>
            <a:ext cx="6362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608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30</TotalTime>
  <Words>115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LucidaGrande</vt:lpstr>
      <vt:lpstr>UB SEAS CSE</vt:lpstr>
      <vt:lpstr>Urban Sound Classification</vt:lpstr>
      <vt:lpstr>Problem</vt:lpstr>
      <vt:lpstr>Dataset</vt:lpstr>
      <vt:lpstr>Preprocessing</vt:lpstr>
      <vt:lpstr>Architecture (CNN)</vt:lpstr>
      <vt:lpstr>Architecture (RNN)</vt:lpstr>
      <vt:lpstr>Architecture (MLP)</vt:lpstr>
      <vt:lpstr>Results (CNN)</vt:lpstr>
      <vt:lpstr>Results (RNN)</vt:lpstr>
      <vt:lpstr>Results (MLP)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</dc:title>
  <dc:creator>Varun Shijo</dc:creator>
  <cp:lastModifiedBy>Varun Shijo</cp:lastModifiedBy>
  <cp:revision>4</cp:revision>
  <dcterms:created xsi:type="dcterms:W3CDTF">2018-10-16T02:02:55Z</dcterms:created>
  <dcterms:modified xsi:type="dcterms:W3CDTF">2018-10-22T21:18:16Z</dcterms:modified>
</cp:coreProperties>
</file>