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.xml" ContentType="application/vnd.openxmlformats-officedocument.presentationml.tags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64"/>
  </p:notesMasterIdLst>
  <p:handoutMasterIdLst>
    <p:handoutMasterId r:id="rId65"/>
  </p:handoutMasterIdLst>
  <p:sldIdLst>
    <p:sldId id="271" r:id="rId5"/>
    <p:sldId id="669" r:id="rId6"/>
    <p:sldId id="412" r:id="rId7"/>
    <p:sldId id="276" r:id="rId8"/>
    <p:sldId id="421" r:id="rId9"/>
    <p:sldId id="661" r:id="rId10"/>
    <p:sldId id="581" r:id="rId11"/>
    <p:sldId id="585" r:id="rId12"/>
    <p:sldId id="663" r:id="rId13"/>
    <p:sldId id="664" r:id="rId14"/>
    <p:sldId id="590" r:id="rId15"/>
    <p:sldId id="591" r:id="rId16"/>
    <p:sldId id="593" r:id="rId17"/>
    <p:sldId id="675" r:id="rId18"/>
    <p:sldId id="588" r:id="rId19"/>
    <p:sldId id="586" r:id="rId20"/>
    <p:sldId id="587" r:id="rId21"/>
    <p:sldId id="676" r:id="rId22"/>
    <p:sldId id="607" r:id="rId23"/>
    <p:sldId id="595" r:id="rId24"/>
    <p:sldId id="596" r:id="rId25"/>
    <p:sldId id="672" r:id="rId26"/>
    <p:sldId id="671" r:id="rId27"/>
    <p:sldId id="619" r:id="rId28"/>
    <p:sldId id="615" r:id="rId29"/>
    <p:sldId id="616" r:id="rId30"/>
    <p:sldId id="617" r:id="rId31"/>
    <p:sldId id="618" r:id="rId32"/>
    <p:sldId id="611" r:id="rId33"/>
    <p:sldId id="626" r:id="rId34"/>
    <p:sldId id="624" r:id="rId35"/>
    <p:sldId id="625" r:id="rId36"/>
    <p:sldId id="623" r:id="rId37"/>
    <p:sldId id="628" r:id="rId38"/>
    <p:sldId id="627" r:id="rId39"/>
    <p:sldId id="629" r:id="rId40"/>
    <p:sldId id="630" r:id="rId41"/>
    <p:sldId id="631" r:id="rId42"/>
    <p:sldId id="600" r:id="rId43"/>
    <p:sldId id="632" r:id="rId44"/>
    <p:sldId id="635" r:id="rId45"/>
    <p:sldId id="636" r:id="rId46"/>
    <p:sldId id="645" r:id="rId47"/>
    <p:sldId id="637" r:id="rId48"/>
    <p:sldId id="638" r:id="rId49"/>
    <p:sldId id="639" r:id="rId50"/>
    <p:sldId id="640" r:id="rId51"/>
    <p:sldId id="646" r:id="rId52"/>
    <p:sldId id="647" r:id="rId53"/>
    <p:sldId id="648" r:id="rId54"/>
    <p:sldId id="650" r:id="rId55"/>
    <p:sldId id="673" r:id="rId56"/>
    <p:sldId id="652" r:id="rId57"/>
    <p:sldId id="655" r:id="rId58"/>
    <p:sldId id="674" r:id="rId59"/>
    <p:sldId id="657" r:id="rId60"/>
    <p:sldId id="660" r:id="rId61"/>
    <p:sldId id="666" r:id="rId62"/>
    <p:sldId id="667" r:id="rId63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0613"/>
    <a:srgbClr val="0000FF"/>
    <a:srgbClr val="FFFF00"/>
    <a:srgbClr val="FFFFBF"/>
    <a:srgbClr val="00FF00"/>
    <a:srgbClr val="BFFFBF"/>
    <a:srgbClr val="FFC0C2"/>
    <a:srgbClr val="FF0000"/>
    <a:srgbClr val="E6FDFF"/>
    <a:srgbClr val="FFE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028" autoAdjust="0"/>
    <p:restoredTop sz="76556"/>
  </p:normalViewPr>
  <p:slideViewPr>
    <p:cSldViewPr snapToGrid="0" snapToObjects="1" showGuides="1">
      <p:cViewPr>
        <p:scale>
          <a:sx n="158" d="100"/>
          <a:sy n="158" d="100"/>
        </p:scale>
        <p:origin x="816" y="3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27" d="100"/>
          <a:sy n="127" d="100"/>
        </p:scale>
        <p:origin x="326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79B33-A94D-4C8C-88C2-619932967EF3}" type="datetimeFigureOut">
              <a:rPr lang="fr-CH" smtClean="0">
                <a:latin typeface="Arial" panose="020B0604020202020204" pitchFamily="34" charset="0"/>
              </a:rPr>
              <a:t>15.01.24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‹#›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8103E42-5239-1A40-AD33-3EE7E9DDF5FD}" type="datetimeFigureOut">
              <a:rPr lang="fr-FR" smtClean="0"/>
              <a:pPr/>
              <a:t>15/01/2024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1138" y="619125"/>
            <a:ext cx="6435725" cy="362108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 not </a:t>
            </a:r>
            <a:r>
              <a:rPr lang="fr-FR" dirty="0" err="1"/>
              <a:t>reintroduce</a:t>
            </a:r>
            <a:r>
              <a:rPr lang="fr-FR" dirty="0"/>
              <a:t> self if </a:t>
            </a:r>
            <a:r>
              <a:rPr lang="fr-FR" dirty="0" err="1"/>
              <a:t>introduced</a:t>
            </a:r>
            <a:r>
              <a:rPr lang="fr-FR" dirty="0"/>
              <a:t> by session chair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08DC05-305F-594F-9F18-9CF1E4DB5A2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A1D21ED-29A9-E545-92B2-2C4C0E4B8651}" type="datetime1">
              <a:rPr lang="fr-CH" smtClean="0"/>
              <a:t>15.01.24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2F41A5-B12E-1843-83F7-B86B38C0CE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 dirty="0"/>
              <a:t>Rassul Bairamkulov</a:t>
            </a:r>
          </a:p>
        </p:txBody>
      </p:sp>
      <p:sp>
        <p:nvSpPr>
          <p:cNvPr id="7" name="Espace réservé de l'en-tête 6">
            <a:extLst>
              <a:ext uri="{FF2B5EF4-FFF2-40B4-BE49-F238E27FC236}">
                <a16:creationId xmlns:a16="http://schemas.microsoft.com/office/drawing/2014/main" id="{4D206A73-DDB0-2740-9475-00E48E475A1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 dirty="0"/>
              <a:t>ASP-DAC 2024</a:t>
            </a:r>
          </a:p>
        </p:txBody>
      </p:sp>
    </p:spTree>
    <p:extLst>
      <p:ext uri="{BB962C8B-B14F-4D97-AF65-F5344CB8AC3E}">
        <p14:creationId xmlns:p14="http://schemas.microsoft.com/office/powerpoint/2010/main" val="3004361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 </a:t>
            </a:r>
          </a:p>
          <a:p>
            <a:endParaRPr lang="en-US" dirty="0"/>
          </a:p>
          <a:p>
            <a:r>
              <a:rPr lang="en-US" dirty="0"/>
              <a:t>clocking at every gate</a:t>
            </a:r>
          </a:p>
          <a:p>
            <a:r>
              <a:rPr lang="en-US" dirty="0"/>
              <a:t>needs sync input</a:t>
            </a:r>
          </a:p>
          <a:p>
            <a:endParaRPr lang="en-US" dirty="0"/>
          </a:p>
          <a:p>
            <a:r>
              <a:rPr lang="en-US" dirty="0"/>
              <a:t>I consider 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9975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 </a:t>
            </a:r>
          </a:p>
          <a:p>
            <a:endParaRPr lang="en-US" dirty="0"/>
          </a:p>
          <a:p>
            <a:r>
              <a:rPr lang="en-US" dirty="0"/>
              <a:t>clocking at every gate</a:t>
            </a:r>
          </a:p>
          <a:p>
            <a:r>
              <a:rPr lang="en-US" dirty="0"/>
              <a:t>needs sync input</a:t>
            </a:r>
          </a:p>
          <a:p>
            <a:endParaRPr lang="en-US" dirty="0"/>
          </a:p>
          <a:p>
            <a:r>
              <a:rPr lang="en-US" dirty="0"/>
              <a:t>I consider 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7322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 </a:t>
            </a:r>
          </a:p>
          <a:p>
            <a:endParaRPr lang="en-US" dirty="0"/>
          </a:p>
          <a:p>
            <a:r>
              <a:rPr lang="en-US" dirty="0"/>
              <a:t>clocking at every gate</a:t>
            </a:r>
          </a:p>
          <a:p>
            <a:r>
              <a:rPr lang="en-US" dirty="0"/>
              <a:t>needs sync input</a:t>
            </a:r>
          </a:p>
          <a:p>
            <a:endParaRPr lang="en-US" dirty="0"/>
          </a:p>
          <a:p>
            <a:r>
              <a:rPr lang="en-US" dirty="0"/>
              <a:t>I consider 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6343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the compounding - do not mention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7853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 </a:t>
            </a:r>
          </a:p>
          <a:p>
            <a:endParaRPr lang="en-US" dirty="0"/>
          </a:p>
          <a:p>
            <a:r>
              <a:rPr lang="en-US" dirty="0"/>
              <a:t>clocking at every gate</a:t>
            </a:r>
          </a:p>
          <a:p>
            <a:r>
              <a:rPr lang="en-US" dirty="0"/>
              <a:t>needs sync input</a:t>
            </a:r>
          </a:p>
          <a:p>
            <a:endParaRPr lang="en-US" dirty="0"/>
          </a:p>
          <a:p>
            <a:r>
              <a:rPr lang="en-US" dirty="0"/>
              <a:t>I consider 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1629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 </a:t>
            </a:r>
          </a:p>
          <a:p>
            <a:endParaRPr lang="en-US" dirty="0"/>
          </a:p>
          <a:p>
            <a:r>
              <a:rPr lang="en-US" dirty="0"/>
              <a:t>clocking at every gate</a:t>
            </a:r>
          </a:p>
          <a:p>
            <a:r>
              <a:rPr lang="en-US" dirty="0"/>
              <a:t>needs sync input</a:t>
            </a:r>
          </a:p>
          <a:p>
            <a:endParaRPr lang="en-US" dirty="0"/>
          </a:p>
          <a:p>
            <a:r>
              <a:rPr lang="en-US" dirty="0"/>
              <a:t>I consider 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2007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 </a:t>
            </a:r>
          </a:p>
          <a:p>
            <a:endParaRPr lang="en-US" dirty="0"/>
          </a:p>
          <a:p>
            <a:r>
              <a:rPr lang="en-US" dirty="0"/>
              <a:t>clocking at every gate</a:t>
            </a:r>
          </a:p>
          <a:p>
            <a:r>
              <a:rPr lang="en-US" dirty="0"/>
              <a:t>needs sync input</a:t>
            </a:r>
          </a:p>
          <a:p>
            <a:endParaRPr lang="en-US" dirty="0"/>
          </a:p>
          <a:p>
            <a:r>
              <a:rPr lang="en-US" dirty="0"/>
              <a:t>I consider 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741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 </a:t>
            </a:r>
          </a:p>
          <a:p>
            <a:endParaRPr lang="en-US" dirty="0"/>
          </a:p>
          <a:p>
            <a:r>
              <a:rPr lang="en-US" dirty="0"/>
              <a:t>clocking at every gate</a:t>
            </a:r>
          </a:p>
          <a:p>
            <a:r>
              <a:rPr lang="en-US" dirty="0"/>
              <a:t>needs sync input</a:t>
            </a:r>
          </a:p>
          <a:p>
            <a:endParaRPr lang="en-US" dirty="0"/>
          </a:p>
          <a:p>
            <a:r>
              <a:rPr lang="en-US" dirty="0"/>
              <a:t>I consider 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6586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 </a:t>
            </a:r>
          </a:p>
          <a:p>
            <a:endParaRPr lang="en-US" dirty="0"/>
          </a:p>
          <a:p>
            <a:r>
              <a:rPr lang="en-US" dirty="0"/>
              <a:t>clocking at every gate</a:t>
            </a:r>
          </a:p>
          <a:p>
            <a:r>
              <a:rPr lang="en-US" dirty="0"/>
              <a:t>needs sync input</a:t>
            </a:r>
          </a:p>
          <a:p>
            <a:endParaRPr lang="en-US" dirty="0"/>
          </a:p>
          <a:p>
            <a:r>
              <a:rPr lang="en-US" dirty="0"/>
              <a:t>I consider 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5108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in mind - may raise a question</a:t>
            </a:r>
          </a:p>
          <a:p>
            <a:endParaRPr lang="en-US" dirty="0"/>
          </a:p>
          <a:p>
            <a:r>
              <a:rPr lang="en-US" dirty="0"/>
              <a:t>Combine gates together - orthogonal to </a:t>
            </a:r>
            <a:r>
              <a:rPr lang="en-US" dirty="0" err="1"/>
              <a:t>Multiplhase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739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74541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46879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40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0628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50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317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pulse-based logic</a:t>
            </a:r>
          </a:p>
          <a:p>
            <a:endParaRPr lang="en-US" dirty="0"/>
          </a:p>
          <a:p>
            <a:r>
              <a:rPr lang="en-US" dirty="0"/>
              <a:t>mention that the plot is for single gate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that presence/absence is 0/1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registers easy to 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inversion is hard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gate compounding first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Traditionally - on safe side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1092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9813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2876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say all gates</a:t>
            </a:r>
          </a:p>
          <a:p>
            <a:endParaRPr lang="en-US" dirty="0"/>
          </a:p>
          <a:p>
            <a:r>
              <a:rPr lang="en-US" dirty="0"/>
              <a:t>mention </a:t>
            </a:r>
            <a:r>
              <a:rPr lang="en-US" dirty="0" err="1"/>
              <a:t>unclocked</a:t>
            </a:r>
            <a:r>
              <a:rPr lang="en-US" dirty="0"/>
              <a:t> gates</a:t>
            </a:r>
          </a:p>
          <a:p>
            <a:endParaRPr lang="en-US" dirty="0"/>
          </a:p>
          <a:p>
            <a:r>
              <a:rPr lang="en-US" dirty="0"/>
              <a:t>For now all gates are clocked</a:t>
            </a:r>
          </a:p>
          <a:p>
            <a:endParaRPr lang="en-US" dirty="0"/>
          </a:p>
          <a:p>
            <a:r>
              <a:rPr lang="en-US" dirty="0"/>
              <a:t>all[most] gates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Mention that not voltage levels but SFQ pulses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0731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8936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 </a:t>
            </a:r>
          </a:p>
          <a:p>
            <a:endParaRPr lang="en-US" dirty="0"/>
          </a:p>
          <a:p>
            <a:r>
              <a:rPr lang="en-US" dirty="0"/>
              <a:t>clocking at every gate</a:t>
            </a:r>
          </a:p>
          <a:p>
            <a:r>
              <a:rPr lang="en-US" dirty="0"/>
              <a:t>needs sync input</a:t>
            </a:r>
          </a:p>
          <a:p>
            <a:endParaRPr lang="en-US" dirty="0"/>
          </a:p>
          <a:p>
            <a:r>
              <a:rPr lang="en-US" dirty="0"/>
              <a:t>I consider 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5826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constraints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970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ASP-DAC 2024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Rassul Bairamkulov 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ASP-DAC 2024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Rassul Bairamkulov 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8239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ASP-DAC 2024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 dirty="0"/>
              <a:t>Rassul Bairamkulov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ASP-DAC 2024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 dirty="0"/>
              <a:t>Rassul Bairamkulov 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 dirty="0"/>
              <a:t>ASP-DAC 2024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 dirty="0"/>
              <a:t>Rassul Bairamkulov 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ASP-DAC 2024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Rassul Bairamkulov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_EPF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5041849-939B-E04F-AABC-A900B2B4E3D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0025" y="4579268"/>
            <a:ext cx="561543" cy="3673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2865CD0-FD83-AF44-9C32-763AAD652C05}"/>
              </a:ext>
            </a:extLst>
          </p:cNvPr>
          <p:cNvSpPr/>
          <p:nvPr userDrawn="1"/>
        </p:nvSpPr>
        <p:spPr>
          <a:xfrm rot="16200000">
            <a:off x="89679" y="4591427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08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26">
          <p15:clr>
            <a:srgbClr val="FBAE40"/>
          </p15:clr>
        </p15:guide>
        <p15:guide id="5" orient="horz" pos="123">
          <p15:clr>
            <a:srgbClr val="FBAE40"/>
          </p15:clr>
        </p15:guide>
        <p15:guide id="6" orient="horz" pos="3117">
          <p15:clr>
            <a:srgbClr val="FBAE40"/>
          </p15:clr>
        </p15:guide>
        <p15:guide id="7" pos="83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ASP-DAC 2024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Rassul Bairamkulov 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ASP-DAC 2024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Rassul Bairamkulov 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ASP-DAC 2024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Rassul Bairamkulov 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ASP-DAC 2024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Rassul Bairamkulov 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ASP-DAC 2024</a:t>
            </a:r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 dirty="0"/>
              <a:t>Rassul Bairamkulov 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ASP-DAC 2024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 dirty="0"/>
              <a:t>Rassul Bairamkulov 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ASP-DAC 2024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 dirty="0"/>
              <a:t>Rassul Bairamkulov 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95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53142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 dirty="0"/>
              <a:t>ASP-DAC 2024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 dirty="0"/>
              <a:t>Rassul Bairamkulov 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 dirty="0"/>
              <a:t>ASP-DAC 2024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/>
              <a:t>Rassul Bairamkulov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1" r:id="rId3"/>
    <p:sldLayoutId id="2147483673" r:id="rId4"/>
    <p:sldLayoutId id="2147483662" r:id="rId5"/>
    <p:sldLayoutId id="2147483674" r:id="rId6"/>
    <p:sldLayoutId id="2147483675" r:id="rId7"/>
    <p:sldLayoutId id="2147483682" r:id="rId8"/>
    <p:sldLayoutId id="2147483676" r:id="rId9"/>
    <p:sldLayoutId id="2147483664" r:id="rId10"/>
    <p:sldLayoutId id="2147483666" r:id="rId11"/>
    <p:sldLayoutId id="2147483677" r:id="rId12"/>
    <p:sldLayoutId id="2147483678" r:id="rId13"/>
    <p:sldLayoutId id="2147483679" r:id="rId14"/>
    <p:sldLayoutId id="2147483667" r:id="rId15"/>
    <p:sldLayoutId id="2147483683" r:id="rId16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70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180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4" Type="http://schemas.openxmlformats.org/officeDocument/2006/relationships/image" Target="../media/image1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4" Type="http://schemas.openxmlformats.org/officeDocument/2006/relationships/image" Target="../media/image10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4" Type="http://schemas.openxmlformats.org/officeDocument/2006/relationships/image" Target="../media/image10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Relationship Id="rId4" Type="http://schemas.openxmlformats.org/officeDocument/2006/relationships/image" Target="../media/image10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4" Type="http://schemas.openxmlformats.org/officeDocument/2006/relationships/image" Target="../media/image10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4" Type="http://schemas.openxmlformats.org/officeDocument/2006/relationships/image" Target="../media/image10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4" Type="http://schemas.openxmlformats.org/officeDocument/2006/relationships/image" Target="../media/image10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Relationship Id="rId4" Type="http://schemas.openxmlformats.org/officeDocument/2006/relationships/image" Target="../media/image10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Relationship Id="rId5" Type="http://schemas.openxmlformats.org/officeDocument/2006/relationships/image" Target="../media/image25.png"/><Relationship Id="rId10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Relationship Id="rId6" Type="http://schemas.openxmlformats.org/officeDocument/2006/relationships/image" Target="../media/image5.png"/><Relationship Id="rId5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Relationship Id="rId6" Type="http://schemas.openxmlformats.org/officeDocument/2006/relationships/image" Target="../media/image5.png"/><Relationship Id="rId5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pour une image  6">
            <a:extLst>
              <a:ext uri="{FF2B5EF4-FFF2-40B4-BE49-F238E27FC236}">
                <a16:creationId xmlns:a16="http://schemas.microsoft.com/office/drawing/2014/main" id="{74ABFDCB-3927-C68F-FECC-A4385B7251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24" r="2175"/>
          <a:stretch/>
        </p:blipFill>
        <p:spPr>
          <a:xfrm>
            <a:off x="1301227" y="0"/>
            <a:ext cx="7842762" cy="5143500"/>
          </a:xfrm>
          <a:prstGeom prst="rect">
            <a:avLst/>
          </a:prstGeom>
        </p:spPr>
      </p:pic>
      <p:sp>
        <p:nvSpPr>
          <p:cNvPr id="9" name="Titre 8">
            <a:extLst>
              <a:ext uri="{FF2B5EF4-FFF2-40B4-BE49-F238E27FC236}">
                <a16:creationId xmlns:a16="http://schemas.microsoft.com/office/drawing/2014/main" id="{6AF2DA65-CF00-774A-9D7C-EEFA627B2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368" y="973394"/>
            <a:ext cx="7098622" cy="2151528"/>
          </a:xfrm>
          <a:solidFill>
            <a:schemeClr val="accent1">
              <a:alpha val="6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3200" dirty="0">
                <a:effectLst>
                  <a:glow rad="387938">
                    <a:srgbClr val="E30613">
                      <a:alpha val="19992"/>
                    </a:srgbClr>
                  </a:glow>
                </a:effectLst>
                <a:latin typeface="Helvetica" pitchFamily="2" charset="0"/>
              </a:rPr>
              <a:t>Towards Multiphase Clocking in Single-Flux Quantum Systems</a:t>
            </a:r>
          </a:p>
        </p:txBody>
      </p:sp>
      <p:sp>
        <p:nvSpPr>
          <p:cNvPr id="10" name="Sous-titre 9">
            <a:extLst>
              <a:ext uri="{FF2B5EF4-FFF2-40B4-BE49-F238E27FC236}">
                <a16:creationId xmlns:a16="http://schemas.microsoft.com/office/drawing/2014/main" id="{2F4A7CFE-65FA-E249-9125-D938BCA44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5366" y="3124922"/>
            <a:ext cx="7098623" cy="1568450"/>
          </a:xfrm>
          <a:solidFill>
            <a:schemeClr val="tx1">
              <a:alpha val="65000"/>
            </a:schemeClr>
          </a:solidFill>
        </p:spPr>
        <p:txBody>
          <a:bodyPr lIns="0" tIns="0" rIns="0" bIns="0">
            <a:normAutofit/>
          </a:bodyPr>
          <a:lstStyle/>
          <a:p>
            <a:r>
              <a:rPr lang="en-US" sz="2000" u="sng" dirty="0">
                <a:latin typeface="Arial Narrow" panose="020B0604020202020204" pitchFamily="34" charset="0"/>
                <a:cs typeface="Arial Narrow" panose="020B0604020202020204" pitchFamily="34" charset="0"/>
              </a:rPr>
              <a:t>Rassul Bairamkulov</a:t>
            </a:r>
            <a:r>
              <a:rPr lang="en-US" sz="2000" dirty="0">
                <a:latin typeface="Arial Narrow" panose="020B0604020202020204" pitchFamily="34" charset="0"/>
                <a:cs typeface="Arial Narrow" panose="020B0604020202020204" pitchFamily="34" charset="0"/>
              </a:rPr>
              <a:t> and Giovanni De Micheli </a:t>
            </a:r>
          </a:p>
          <a:p>
            <a:r>
              <a:rPr lang="en-US" sz="1800" dirty="0">
                <a:latin typeface="Arial Narrow" panose="020B0604020202020204" pitchFamily="34" charset="0"/>
                <a:cs typeface="Arial Narrow" panose="020B0604020202020204" pitchFamily="34" charset="0"/>
              </a:rPr>
              <a:t>Integrated Systems Laboratory, EPFL, Switzerland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F0A55C-66AB-F046-AA02-AFC919A1C1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01078" y="4683125"/>
            <a:ext cx="1542911" cy="460375"/>
          </a:xfrm>
        </p:spPr>
        <p:txBody>
          <a:bodyPr/>
          <a:lstStyle/>
          <a:p>
            <a:r>
              <a:rPr lang="en-US" b="1" dirty="0">
                <a:latin typeface="Helvetica" pitchFamily="2" charset="0"/>
              </a:rPr>
              <a:t>January 24, 2024</a:t>
            </a:r>
          </a:p>
        </p:txBody>
      </p:sp>
      <p:pic>
        <p:nvPicPr>
          <p:cNvPr id="2" name="Picture 2" descr="Call for Papers ASP-DAC 2023">
            <a:extLst>
              <a:ext uri="{FF2B5EF4-FFF2-40B4-BE49-F238E27FC236}">
                <a16:creationId xmlns:a16="http://schemas.microsoft.com/office/drawing/2014/main" id="{AE2A1E65-81A0-D9C2-40D2-2DE8A70A2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2" y="643685"/>
            <a:ext cx="1152042" cy="65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0EDDF7-F723-9F5B-ADB7-372F372A2C3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2545101"/>
            <a:ext cx="1301226" cy="13012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BB1770-0F94-A057-1EEC-4FA493E3315B}"/>
              </a:ext>
            </a:extLst>
          </p:cNvPr>
          <p:cNvSpPr txBox="1"/>
          <p:nvPr/>
        </p:nvSpPr>
        <p:spPr>
          <a:xfrm>
            <a:off x="59406" y="2049158"/>
            <a:ext cx="1182414" cy="58477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Download manuscript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17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4F1584-D171-64F5-70FD-B5414F84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6235643" cy="55154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Asynchronous Gates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22DF6-EBDC-EB9C-757A-C596D033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Rassul Bairamkulov 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3523B-D4C4-F40A-79F3-F98B08B5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251" name="Espace réservé du contenu 1">
            <a:extLst>
              <a:ext uri="{FF2B5EF4-FFF2-40B4-BE49-F238E27FC236}">
                <a16:creationId xmlns:a16="http://schemas.microsoft.com/office/drawing/2014/main" id="{30025548-B0DB-2E15-9AE7-8F0A68FBD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793" y="828000"/>
            <a:ext cx="7319226" cy="920089"/>
          </a:xfrm>
        </p:spPr>
        <p:txBody>
          <a:bodyPr>
            <a:normAutofit/>
          </a:bodyPr>
          <a:lstStyle/>
          <a:p>
            <a:r>
              <a:rPr lang="en-US" dirty="0"/>
              <a:t>Replace AS gates with AA and SA gates</a:t>
            </a:r>
          </a:p>
        </p:txBody>
      </p:sp>
      <p:grpSp>
        <p:nvGrpSpPr>
          <p:cNvPr id="94" name="Circuit">
            <a:extLst>
              <a:ext uri="{FF2B5EF4-FFF2-40B4-BE49-F238E27FC236}">
                <a16:creationId xmlns:a16="http://schemas.microsoft.com/office/drawing/2014/main" id="{171D36BD-5AD8-A894-07B6-1F42C5FF2E91}"/>
              </a:ext>
            </a:extLst>
          </p:cNvPr>
          <p:cNvGrpSpPr/>
          <p:nvPr/>
        </p:nvGrpSpPr>
        <p:grpSpPr>
          <a:xfrm>
            <a:off x="611843" y="2035127"/>
            <a:ext cx="6495378" cy="2677319"/>
            <a:chOff x="611843" y="2035127"/>
            <a:chExt cx="6495378" cy="2677319"/>
          </a:xfrm>
        </p:grpSpPr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D0338B1-B99E-1899-41B9-5E13CE3685AA}"/>
                </a:ext>
              </a:extLst>
            </p:cNvPr>
            <p:cNvCxnSpPr>
              <a:cxnSpLocks/>
              <a:stCxn id="240" idx="3"/>
            </p:cNvCxnSpPr>
            <p:nvPr/>
          </p:nvCxnSpPr>
          <p:spPr>
            <a:xfrm>
              <a:off x="961325" y="2996955"/>
              <a:ext cx="498312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51C111A2-9C8C-2368-34D0-C871A3F5D00B}"/>
                </a:ext>
              </a:extLst>
            </p:cNvPr>
            <p:cNvGrpSpPr/>
            <p:nvPr/>
          </p:nvGrpSpPr>
          <p:grpSpPr>
            <a:xfrm>
              <a:off x="611843" y="2788078"/>
              <a:ext cx="349482" cy="417754"/>
              <a:chOff x="5356355" y="2358085"/>
              <a:chExt cx="289682" cy="381079"/>
            </a:xfrm>
            <a:solidFill>
              <a:schemeClr val="bg1"/>
            </a:solidFill>
          </p:grpSpPr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2971CC0B-350C-EF7E-B77C-9D5CCDF3D628}"/>
                  </a:ext>
                </a:extLst>
              </p:cNvPr>
              <p:cNvSpPr/>
              <p:nvPr/>
            </p:nvSpPr>
            <p:spPr>
              <a:xfrm>
                <a:off x="5356355" y="2358085"/>
                <a:ext cx="289682" cy="381079"/>
              </a:xfrm>
              <a:prstGeom prst="rect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sp>
            <p:nvSpPr>
              <p:cNvPr id="241" name="Triangle 240">
                <a:extLst>
                  <a:ext uri="{FF2B5EF4-FFF2-40B4-BE49-F238E27FC236}">
                    <a16:creationId xmlns:a16="http://schemas.microsoft.com/office/drawing/2014/main" id="{052ADBD2-60EA-B522-959D-7D2B601880DC}"/>
                  </a:ext>
                </a:extLst>
              </p:cNvPr>
              <p:cNvSpPr/>
              <p:nvPr/>
            </p:nvSpPr>
            <p:spPr>
              <a:xfrm>
                <a:off x="5478270" y="2646936"/>
                <a:ext cx="45852" cy="92228"/>
              </a:xfrm>
              <a:prstGeom prst="triangle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DBDAFBD8-434D-80A6-7D6E-2576148F9EFE}"/>
                </a:ext>
              </a:extLst>
            </p:cNvPr>
            <p:cNvGrpSpPr/>
            <p:nvPr/>
          </p:nvGrpSpPr>
          <p:grpSpPr>
            <a:xfrm>
              <a:off x="611843" y="2035127"/>
              <a:ext cx="349482" cy="417754"/>
              <a:chOff x="5356355" y="2358085"/>
              <a:chExt cx="289682" cy="381079"/>
            </a:xfrm>
            <a:solidFill>
              <a:schemeClr val="bg1"/>
            </a:solidFill>
          </p:grpSpPr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B58A5EF6-AE13-BFE0-13FF-E195ACF4B13E}"/>
                  </a:ext>
                </a:extLst>
              </p:cNvPr>
              <p:cNvSpPr/>
              <p:nvPr/>
            </p:nvSpPr>
            <p:spPr>
              <a:xfrm>
                <a:off x="5356355" y="2358085"/>
                <a:ext cx="289682" cy="381079"/>
              </a:xfrm>
              <a:prstGeom prst="rect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sp>
            <p:nvSpPr>
              <p:cNvPr id="244" name="Triangle 243">
                <a:extLst>
                  <a:ext uri="{FF2B5EF4-FFF2-40B4-BE49-F238E27FC236}">
                    <a16:creationId xmlns:a16="http://schemas.microsoft.com/office/drawing/2014/main" id="{0BF636A6-8CF8-4A4B-CD45-9578F0FF559F}"/>
                  </a:ext>
                </a:extLst>
              </p:cNvPr>
              <p:cNvSpPr/>
              <p:nvPr/>
            </p:nvSpPr>
            <p:spPr>
              <a:xfrm>
                <a:off x="5478270" y="2646936"/>
                <a:ext cx="45852" cy="92228"/>
              </a:xfrm>
              <a:prstGeom prst="triangle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</p:grp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A11C1784-7A29-097E-4074-0E25FFD58717}"/>
                </a:ext>
              </a:extLst>
            </p:cNvPr>
            <p:cNvCxnSpPr>
              <a:cxnSpLocks/>
              <a:stCxn id="243" idx="3"/>
            </p:cNvCxnSpPr>
            <p:nvPr/>
          </p:nvCxnSpPr>
          <p:spPr>
            <a:xfrm>
              <a:off x="961325" y="2244004"/>
              <a:ext cx="498312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E6CE3DC-2304-FCF9-9106-1B095064BD9B}"/>
                </a:ext>
              </a:extLst>
            </p:cNvPr>
            <p:cNvCxnSpPr>
              <a:cxnSpLocks/>
              <a:stCxn id="256" idx="3"/>
            </p:cNvCxnSpPr>
            <p:nvPr/>
          </p:nvCxnSpPr>
          <p:spPr>
            <a:xfrm>
              <a:off x="961325" y="4503569"/>
              <a:ext cx="1413183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AB899BF4-A54A-D24A-EAF0-3A73FCFEDC39}"/>
                </a:ext>
              </a:extLst>
            </p:cNvPr>
            <p:cNvGrpSpPr/>
            <p:nvPr/>
          </p:nvGrpSpPr>
          <p:grpSpPr>
            <a:xfrm>
              <a:off x="611843" y="4294692"/>
              <a:ext cx="349482" cy="417754"/>
              <a:chOff x="5356355" y="2358085"/>
              <a:chExt cx="289682" cy="381079"/>
            </a:xfrm>
            <a:solidFill>
              <a:schemeClr val="bg1"/>
            </a:solidFill>
          </p:grpSpPr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7F2E488F-ADFB-9CC6-71A1-E601C4FC8866}"/>
                  </a:ext>
                </a:extLst>
              </p:cNvPr>
              <p:cNvSpPr/>
              <p:nvPr/>
            </p:nvSpPr>
            <p:spPr>
              <a:xfrm>
                <a:off x="5356355" y="2358085"/>
                <a:ext cx="289682" cy="381079"/>
              </a:xfrm>
              <a:prstGeom prst="rect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sp>
            <p:nvSpPr>
              <p:cNvPr id="257" name="Triangle 256">
                <a:extLst>
                  <a:ext uri="{FF2B5EF4-FFF2-40B4-BE49-F238E27FC236}">
                    <a16:creationId xmlns:a16="http://schemas.microsoft.com/office/drawing/2014/main" id="{BA089E0C-88BF-F23B-5E3F-0C0B300711A7}"/>
                  </a:ext>
                </a:extLst>
              </p:cNvPr>
              <p:cNvSpPr/>
              <p:nvPr/>
            </p:nvSpPr>
            <p:spPr>
              <a:xfrm>
                <a:off x="5478270" y="2646936"/>
                <a:ext cx="45852" cy="92228"/>
              </a:xfrm>
              <a:prstGeom prst="triangle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D6DC8346-8908-2461-5996-E4BE2413B628}"/>
                </a:ext>
              </a:extLst>
            </p:cNvPr>
            <p:cNvGrpSpPr/>
            <p:nvPr/>
          </p:nvGrpSpPr>
          <p:grpSpPr>
            <a:xfrm>
              <a:off x="611843" y="3541741"/>
              <a:ext cx="349482" cy="417754"/>
              <a:chOff x="5356355" y="2358085"/>
              <a:chExt cx="289682" cy="381079"/>
            </a:xfrm>
            <a:solidFill>
              <a:schemeClr val="bg1"/>
            </a:solidFill>
          </p:grpSpPr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2E9E01D5-3733-3B3B-89E2-AD3558BF4392}"/>
                  </a:ext>
                </a:extLst>
              </p:cNvPr>
              <p:cNvSpPr/>
              <p:nvPr/>
            </p:nvSpPr>
            <p:spPr>
              <a:xfrm>
                <a:off x="5356355" y="2358085"/>
                <a:ext cx="289682" cy="381079"/>
              </a:xfrm>
              <a:prstGeom prst="rect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sp>
            <p:nvSpPr>
              <p:cNvPr id="260" name="Triangle 259">
                <a:extLst>
                  <a:ext uri="{FF2B5EF4-FFF2-40B4-BE49-F238E27FC236}">
                    <a16:creationId xmlns:a16="http://schemas.microsoft.com/office/drawing/2014/main" id="{4D9EF45E-9CAA-49A3-1342-ACBED6C26A12}"/>
                  </a:ext>
                </a:extLst>
              </p:cNvPr>
              <p:cNvSpPr/>
              <p:nvPr/>
            </p:nvSpPr>
            <p:spPr>
              <a:xfrm>
                <a:off x="5478270" y="2646936"/>
                <a:ext cx="45852" cy="92228"/>
              </a:xfrm>
              <a:prstGeom prst="triangle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</p:grp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51390538-E9E3-CE1B-7C95-0C52FB3B2B31}"/>
                </a:ext>
              </a:extLst>
            </p:cNvPr>
            <p:cNvCxnSpPr>
              <a:cxnSpLocks/>
              <a:stCxn id="259" idx="3"/>
              <a:endCxn id="325" idx="1"/>
            </p:cNvCxnSpPr>
            <p:nvPr/>
          </p:nvCxnSpPr>
          <p:spPr>
            <a:xfrm>
              <a:off x="961325" y="3750618"/>
              <a:ext cx="1461871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802228C2-AB18-F86D-C84B-567CA7E376EE}"/>
                </a:ext>
              </a:extLst>
            </p:cNvPr>
            <p:cNvGrpSpPr/>
            <p:nvPr/>
          </p:nvGrpSpPr>
          <p:grpSpPr>
            <a:xfrm>
              <a:off x="2406018" y="2408760"/>
              <a:ext cx="409546" cy="418110"/>
              <a:chOff x="2005338" y="2287590"/>
              <a:chExt cx="608981" cy="621716"/>
            </a:xfrm>
          </p:grpSpPr>
          <p:sp>
            <p:nvSpPr>
              <p:cNvPr id="265" name="Freeform 264">
                <a:extLst>
                  <a:ext uri="{FF2B5EF4-FFF2-40B4-BE49-F238E27FC236}">
                    <a16:creationId xmlns:a16="http://schemas.microsoft.com/office/drawing/2014/main" id="{A560A2A2-30EE-35F0-6CDF-4F4A3FA1E6F7}"/>
                  </a:ext>
                </a:extLst>
              </p:cNvPr>
              <p:cNvSpPr/>
              <p:nvPr/>
            </p:nvSpPr>
            <p:spPr>
              <a:xfrm flipH="1">
                <a:off x="2005338" y="2287590"/>
                <a:ext cx="608981" cy="621716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B23E8974-32F9-6962-1BCC-29B13607D8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68046" y="2731148"/>
                <a:ext cx="33711" cy="15139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D9F32AB1-E9BF-8E3B-DC18-E2365D2067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5633" y="2731148"/>
                <a:ext cx="28111" cy="126243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38B37C85-2C38-1C43-D0B1-047E93245EE1}"/>
                </a:ext>
              </a:extLst>
            </p:cNvPr>
            <p:cNvGrpSpPr/>
            <p:nvPr/>
          </p:nvGrpSpPr>
          <p:grpSpPr>
            <a:xfrm>
              <a:off x="2165605" y="2512330"/>
              <a:ext cx="263363" cy="218620"/>
              <a:chOff x="1441958" y="2244004"/>
              <a:chExt cx="413219" cy="752951"/>
            </a:xfrm>
          </p:grpSpPr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DDBF0F8C-DC13-BDAA-3F39-1FE776FC71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1958" y="2996955"/>
                <a:ext cx="413219" cy="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CF1FEC1B-16A5-8E21-9245-3DB6805724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1958" y="2244004"/>
                <a:ext cx="413219" cy="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95A86AEE-DFEE-A883-5195-CF0CF185448B}"/>
                </a:ext>
              </a:extLst>
            </p:cNvPr>
            <p:cNvCxnSpPr>
              <a:cxnSpLocks/>
            </p:cNvCxnSpPr>
            <p:nvPr/>
          </p:nvCxnSpPr>
          <p:spPr>
            <a:xfrm>
              <a:off x="1459637" y="2244004"/>
              <a:ext cx="705968" cy="268326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21C9B02E-BAA8-E880-3F2B-966B7743E9FB}"/>
                </a:ext>
              </a:extLst>
            </p:cNvPr>
            <p:cNvGrpSpPr/>
            <p:nvPr/>
          </p:nvGrpSpPr>
          <p:grpSpPr>
            <a:xfrm>
              <a:off x="3653797" y="2413444"/>
              <a:ext cx="434492" cy="418110"/>
              <a:chOff x="1605362" y="4390080"/>
              <a:chExt cx="646076" cy="621716"/>
            </a:xfrm>
          </p:grpSpPr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014B851E-0F8F-CBD2-B9FE-AC91742E2DA2}"/>
                  </a:ext>
                </a:extLst>
              </p:cNvPr>
              <p:cNvGrpSpPr/>
              <p:nvPr/>
            </p:nvGrpSpPr>
            <p:grpSpPr>
              <a:xfrm>
                <a:off x="1605362" y="4390080"/>
                <a:ext cx="646076" cy="621716"/>
                <a:chOff x="3549557" y="1112525"/>
                <a:chExt cx="742747" cy="714742"/>
              </a:xfrm>
              <a:solidFill>
                <a:schemeClr val="bg1"/>
              </a:solidFill>
            </p:grpSpPr>
            <p:sp>
              <p:nvSpPr>
                <p:cNvPr id="281" name="Triangle 280">
                  <a:extLst>
                    <a:ext uri="{FF2B5EF4-FFF2-40B4-BE49-F238E27FC236}">
                      <a16:creationId xmlns:a16="http://schemas.microsoft.com/office/drawing/2014/main" id="{EF84B5A8-E338-E232-31FC-DABF1F732492}"/>
                    </a:ext>
                  </a:extLst>
                </p:cNvPr>
                <p:cNvSpPr/>
                <p:nvPr/>
              </p:nvSpPr>
              <p:spPr>
                <a:xfrm rot="5400000">
                  <a:off x="3490899" y="1171183"/>
                  <a:ext cx="714742" cy="597425"/>
                </a:xfrm>
                <a:prstGeom prst="triangle">
                  <a:avLst>
                    <a:gd name="adj" fmla="val 50001"/>
                  </a:avLst>
                </a:prstGeom>
                <a:grpFill/>
                <a:ln w="254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sz="1013">
                    <a:latin typeface="CMU Typewriter Text" panose="02000609000000000000" pitchFamily="49" charset="0"/>
                    <a:ea typeface="CMU Typewriter Text" panose="02000609000000000000" pitchFamily="49" charset="0"/>
                    <a:cs typeface="CMU Typewriter Text" panose="02000609000000000000" pitchFamily="49" charset="0"/>
                  </a:endParaRPr>
                </a:p>
              </p:txBody>
            </p: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F0953B1F-F0F1-098E-77CC-9750906F2B7F}"/>
                    </a:ext>
                  </a:extLst>
                </p:cNvPr>
                <p:cNvSpPr/>
                <p:nvPr/>
              </p:nvSpPr>
              <p:spPr>
                <a:xfrm>
                  <a:off x="4147768" y="1392781"/>
                  <a:ext cx="144536" cy="144536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sz="1013">
                    <a:latin typeface="CMU Typewriter Text" panose="02000609000000000000" pitchFamily="49" charset="0"/>
                    <a:ea typeface="CMU Typewriter Text" panose="02000609000000000000" pitchFamily="49" charset="0"/>
                    <a:cs typeface="CMU Typewriter Text" panose="02000609000000000000" pitchFamily="49" charset="0"/>
                  </a:endParaRPr>
                </a:p>
              </p:txBody>
            </p:sp>
          </p:grp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5CE51B8A-63D6-59BA-81C0-990EB68CC7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0818" y="4726089"/>
                <a:ext cx="35112" cy="136263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CC82076E-01CF-5953-EC97-63D0E970A1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65197" y="4725264"/>
                <a:ext cx="27415" cy="106393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F8C5725D-733D-1373-7178-C2F5C877F0E6}"/>
                </a:ext>
              </a:extLst>
            </p:cNvPr>
            <p:cNvCxnSpPr>
              <a:cxnSpLocks/>
              <a:stCxn id="265" idx="10"/>
              <a:endCxn id="281" idx="3"/>
            </p:cNvCxnSpPr>
            <p:nvPr/>
          </p:nvCxnSpPr>
          <p:spPr>
            <a:xfrm>
              <a:off x="2815564" y="2617815"/>
              <a:ext cx="838233" cy="4688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93A19CA1-3136-B0E5-1A76-1C8518EB3CED}"/>
                </a:ext>
              </a:extLst>
            </p:cNvPr>
            <p:cNvGrpSpPr/>
            <p:nvPr/>
          </p:nvGrpSpPr>
          <p:grpSpPr>
            <a:xfrm>
              <a:off x="2344236" y="4176851"/>
              <a:ext cx="449544" cy="418110"/>
              <a:chOff x="3419832" y="4206525"/>
              <a:chExt cx="668457" cy="621716"/>
            </a:xfrm>
          </p:grpSpPr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7ED3EB44-A400-894D-35AE-DC65E237C0D5}"/>
                  </a:ext>
                </a:extLst>
              </p:cNvPr>
              <p:cNvGrpSpPr/>
              <p:nvPr/>
            </p:nvGrpSpPr>
            <p:grpSpPr>
              <a:xfrm>
                <a:off x="3419832" y="4206525"/>
                <a:ext cx="668457" cy="621716"/>
                <a:chOff x="4604682" y="3199879"/>
                <a:chExt cx="830263" cy="828955"/>
              </a:xfrm>
              <a:solidFill>
                <a:schemeClr val="bg1"/>
              </a:solidFill>
            </p:grpSpPr>
            <p:sp>
              <p:nvSpPr>
                <p:cNvPr id="292" name="Freeform 291">
                  <a:extLst>
                    <a:ext uri="{FF2B5EF4-FFF2-40B4-BE49-F238E27FC236}">
                      <a16:creationId xmlns:a16="http://schemas.microsoft.com/office/drawing/2014/main" id="{C544DE56-3036-F98A-FAC2-34B1BFAA794D}"/>
                    </a:ext>
                  </a:extLst>
                </p:cNvPr>
                <p:cNvSpPr/>
                <p:nvPr/>
              </p:nvSpPr>
              <p:spPr>
                <a:xfrm flipH="1">
                  <a:off x="4678555" y="3199879"/>
                  <a:ext cx="756390" cy="828955"/>
                </a:xfrm>
                <a:custGeom>
                  <a:avLst/>
                  <a:gdLst>
                    <a:gd name="connsiteX0" fmla="*/ 788717 w 911428"/>
                    <a:gd name="connsiteY0" fmla="*/ 0 h 914401"/>
                    <a:gd name="connsiteX1" fmla="*/ 904644 w 911428"/>
                    <a:gd name="connsiteY1" fmla="*/ 7313 h 914401"/>
                    <a:gd name="connsiteX2" fmla="*/ 911428 w 911428"/>
                    <a:gd name="connsiteY2" fmla="*/ 8611 h 914401"/>
                    <a:gd name="connsiteX3" fmla="*/ 860246 w 911428"/>
                    <a:gd name="connsiteY3" fmla="*/ 102907 h 914401"/>
                    <a:gd name="connsiteX4" fmla="*/ 788717 w 911428"/>
                    <a:gd name="connsiteY4" fmla="*/ 457200 h 914401"/>
                    <a:gd name="connsiteX5" fmla="*/ 860246 w 911428"/>
                    <a:gd name="connsiteY5" fmla="*/ 811493 h 914401"/>
                    <a:gd name="connsiteX6" fmla="*/ 911428 w 911428"/>
                    <a:gd name="connsiteY6" fmla="*/ 905790 h 914401"/>
                    <a:gd name="connsiteX7" fmla="*/ 904644 w 911428"/>
                    <a:gd name="connsiteY7" fmla="*/ 907088 h 914401"/>
                    <a:gd name="connsiteX8" fmla="*/ 788717 w 911428"/>
                    <a:gd name="connsiteY8" fmla="*/ 914401 h 914401"/>
                    <a:gd name="connsiteX9" fmla="*/ 33960 w 911428"/>
                    <a:gd name="connsiteY9" fmla="*/ 513100 h 914401"/>
                    <a:gd name="connsiteX10" fmla="*/ 0 w 911428"/>
                    <a:gd name="connsiteY10" fmla="*/ 457201 h 914401"/>
                    <a:gd name="connsiteX11" fmla="*/ 33960 w 911428"/>
                    <a:gd name="connsiteY11" fmla="*/ 401301 h 914401"/>
                    <a:gd name="connsiteX12" fmla="*/ 788717 w 911428"/>
                    <a:gd name="connsiteY12" fmla="*/ 0 h 9144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11428" h="914401">
                      <a:moveTo>
                        <a:pt x="788717" y="0"/>
                      </a:moveTo>
                      <a:cubicBezTo>
                        <a:pt x="827990" y="0"/>
                        <a:pt x="866682" y="2487"/>
                        <a:pt x="904644" y="7313"/>
                      </a:cubicBezTo>
                      <a:lnTo>
                        <a:pt x="911428" y="8611"/>
                      </a:lnTo>
                      <a:lnTo>
                        <a:pt x="860246" y="102907"/>
                      </a:lnTo>
                      <a:cubicBezTo>
                        <a:pt x="814187" y="211802"/>
                        <a:pt x="788717" y="331527"/>
                        <a:pt x="788717" y="457200"/>
                      </a:cubicBezTo>
                      <a:cubicBezTo>
                        <a:pt x="788717" y="582873"/>
                        <a:pt x="814187" y="702598"/>
                        <a:pt x="860246" y="811493"/>
                      </a:cubicBezTo>
                      <a:lnTo>
                        <a:pt x="911428" y="905790"/>
                      </a:lnTo>
                      <a:lnTo>
                        <a:pt x="904644" y="907088"/>
                      </a:lnTo>
                      <a:cubicBezTo>
                        <a:pt x="866682" y="911914"/>
                        <a:pt x="827990" y="914401"/>
                        <a:pt x="788717" y="914401"/>
                      </a:cubicBezTo>
                      <a:cubicBezTo>
                        <a:pt x="474534" y="914401"/>
                        <a:pt x="197531" y="755216"/>
                        <a:pt x="33960" y="513100"/>
                      </a:cubicBezTo>
                      <a:lnTo>
                        <a:pt x="0" y="457201"/>
                      </a:lnTo>
                      <a:lnTo>
                        <a:pt x="33960" y="401301"/>
                      </a:lnTo>
                      <a:cubicBezTo>
                        <a:pt x="197531" y="159185"/>
                        <a:pt x="474534" y="0"/>
                        <a:pt x="788717" y="0"/>
                      </a:cubicBezTo>
                      <a:close/>
                    </a:path>
                  </a:pathLst>
                </a:custGeom>
                <a:grpFill/>
                <a:ln w="254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CH" sz="1013">
                    <a:latin typeface="CMU Typewriter Text" panose="02000609000000000000" pitchFamily="49" charset="0"/>
                    <a:ea typeface="CMU Typewriter Text" panose="02000609000000000000" pitchFamily="49" charset="0"/>
                    <a:cs typeface="CMU Typewriter Text" panose="02000609000000000000" pitchFamily="49" charset="0"/>
                  </a:endParaRPr>
                </a:p>
              </p:txBody>
            </p:sp>
            <p:sp>
              <p:nvSpPr>
                <p:cNvPr id="293" name="Freeform 292">
                  <a:extLst>
                    <a:ext uri="{FF2B5EF4-FFF2-40B4-BE49-F238E27FC236}">
                      <a16:creationId xmlns:a16="http://schemas.microsoft.com/office/drawing/2014/main" id="{D847B569-4024-56E8-9783-DB37F2A820D2}"/>
                    </a:ext>
                  </a:extLst>
                </p:cNvPr>
                <p:cNvSpPr/>
                <p:nvPr/>
              </p:nvSpPr>
              <p:spPr>
                <a:xfrm>
                  <a:off x="4604682" y="3241676"/>
                  <a:ext cx="111820" cy="741282"/>
                </a:xfrm>
                <a:custGeom>
                  <a:avLst/>
                  <a:gdLst>
                    <a:gd name="connsiteX0" fmla="*/ 6358 w 124531"/>
                    <a:gd name="connsiteY0" fmla="*/ 0 h 793750"/>
                    <a:gd name="connsiteX1" fmla="*/ 69858 w 124531"/>
                    <a:gd name="connsiteY1" fmla="*/ 120650 h 793750"/>
                    <a:gd name="connsiteX2" fmla="*/ 111133 w 124531"/>
                    <a:gd name="connsiteY2" fmla="*/ 250825 h 793750"/>
                    <a:gd name="connsiteX3" fmla="*/ 120658 w 124531"/>
                    <a:gd name="connsiteY3" fmla="*/ 346075 h 793750"/>
                    <a:gd name="connsiteX4" fmla="*/ 123833 w 124531"/>
                    <a:gd name="connsiteY4" fmla="*/ 431800 h 793750"/>
                    <a:gd name="connsiteX5" fmla="*/ 107958 w 124531"/>
                    <a:gd name="connsiteY5" fmla="*/ 536575 h 793750"/>
                    <a:gd name="connsiteX6" fmla="*/ 82558 w 124531"/>
                    <a:gd name="connsiteY6" fmla="*/ 631825 h 793750"/>
                    <a:gd name="connsiteX7" fmla="*/ 53983 w 124531"/>
                    <a:gd name="connsiteY7" fmla="*/ 698500 h 793750"/>
                    <a:gd name="connsiteX8" fmla="*/ 31758 w 124531"/>
                    <a:gd name="connsiteY8" fmla="*/ 749300 h 793750"/>
                    <a:gd name="connsiteX9" fmla="*/ 8 w 124531"/>
                    <a:gd name="connsiteY9" fmla="*/ 793750 h 793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4531" h="793750">
                      <a:moveTo>
                        <a:pt x="6358" y="0"/>
                      </a:moveTo>
                      <a:cubicBezTo>
                        <a:pt x="29377" y="39423"/>
                        <a:pt x="52396" y="78846"/>
                        <a:pt x="69858" y="120650"/>
                      </a:cubicBezTo>
                      <a:cubicBezTo>
                        <a:pt x="87320" y="162454"/>
                        <a:pt x="102666" y="213254"/>
                        <a:pt x="111133" y="250825"/>
                      </a:cubicBezTo>
                      <a:cubicBezTo>
                        <a:pt x="119600" y="288396"/>
                        <a:pt x="118541" y="315913"/>
                        <a:pt x="120658" y="346075"/>
                      </a:cubicBezTo>
                      <a:cubicBezTo>
                        <a:pt x="122775" y="376237"/>
                        <a:pt x="125950" y="400050"/>
                        <a:pt x="123833" y="431800"/>
                      </a:cubicBezTo>
                      <a:cubicBezTo>
                        <a:pt x="121716" y="463550"/>
                        <a:pt x="114837" y="503237"/>
                        <a:pt x="107958" y="536575"/>
                      </a:cubicBezTo>
                      <a:cubicBezTo>
                        <a:pt x="101079" y="569913"/>
                        <a:pt x="91554" y="604838"/>
                        <a:pt x="82558" y="631825"/>
                      </a:cubicBezTo>
                      <a:cubicBezTo>
                        <a:pt x="73562" y="658812"/>
                        <a:pt x="62450" y="678921"/>
                        <a:pt x="53983" y="698500"/>
                      </a:cubicBezTo>
                      <a:cubicBezTo>
                        <a:pt x="45516" y="718079"/>
                        <a:pt x="40754" y="733425"/>
                        <a:pt x="31758" y="749300"/>
                      </a:cubicBezTo>
                      <a:cubicBezTo>
                        <a:pt x="22762" y="765175"/>
                        <a:pt x="-521" y="784754"/>
                        <a:pt x="8" y="793750"/>
                      </a:cubicBez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sz="1013">
                    <a:latin typeface="CMU Typewriter Text" panose="02000609000000000000" pitchFamily="49" charset="0"/>
                    <a:ea typeface="CMU Typewriter Text" panose="02000609000000000000" pitchFamily="49" charset="0"/>
                    <a:cs typeface="CMU Typewriter Text" panose="02000609000000000000" pitchFamily="49" charset="0"/>
                  </a:endParaRPr>
                </a:p>
              </p:txBody>
            </p:sp>
          </p:grp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9F8D78CC-51FB-9060-B7A1-D8DD042C2B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20793" y="4647911"/>
                <a:ext cx="33711" cy="15139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C4E673B8-FF3D-779A-64B9-13D94BB3D9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8380" y="4647911"/>
                <a:ext cx="28111" cy="126243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062B94B8-9A46-309A-385E-B80F91C40D2A}"/>
                </a:ext>
              </a:extLst>
            </p:cNvPr>
            <p:cNvCxnSpPr>
              <a:cxnSpLocks/>
            </p:cNvCxnSpPr>
            <p:nvPr/>
          </p:nvCxnSpPr>
          <p:spPr>
            <a:xfrm>
              <a:off x="2165605" y="4288075"/>
              <a:ext cx="208903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00708E8-BEAC-4B1E-3366-20EA636EB9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5211" y="2727287"/>
              <a:ext cx="705968" cy="268326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5726A9AD-97BE-6C50-F427-5E3566836251}"/>
                </a:ext>
              </a:extLst>
            </p:cNvPr>
            <p:cNvCxnSpPr>
              <a:cxnSpLocks/>
              <a:stCxn id="321" idx="5"/>
            </p:cNvCxnSpPr>
            <p:nvPr/>
          </p:nvCxnSpPr>
          <p:spPr>
            <a:xfrm>
              <a:off x="1905139" y="3842406"/>
              <a:ext cx="260466" cy="445655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1C0D1822-CEC2-98BD-BAB2-698605CF2C04}"/>
                </a:ext>
              </a:extLst>
            </p:cNvPr>
            <p:cNvSpPr/>
            <p:nvPr/>
          </p:nvSpPr>
          <p:spPr>
            <a:xfrm>
              <a:off x="1681781" y="3619048"/>
              <a:ext cx="261680" cy="2616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H" dirty="0">
                  <a:solidFill>
                    <a:schemeClr val="tx1"/>
                  </a:solidFill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s</a:t>
              </a:r>
            </a:p>
          </p:txBody>
        </p: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BCF80957-211B-AF5A-3A74-A6BDB471112C}"/>
                </a:ext>
              </a:extLst>
            </p:cNvPr>
            <p:cNvGrpSpPr/>
            <p:nvPr/>
          </p:nvGrpSpPr>
          <p:grpSpPr>
            <a:xfrm>
              <a:off x="2423196" y="3541741"/>
              <a:ext cx="349482" cy="417754"/>
              <a:chOff x="5356355" y="2358085"/>
              <a:chExt cx="289682" cy="381079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25B5EDC0-4F3C-101D-CAF7-3DEB7892B253}"/>
                  </a:ext>
                </a:extLst>
              </p:cNvPr>
              <p:cNvSpPr/>
              <p:nvPr/>
            </p:nvSpPr>
            <p:spPr>
              <a:xfrm>
                <a:off x="5356355" y="2358085"/>
                <a:ext cx="289682" cy="381079"/>
              </a:xfrm>
              <a:prstGeom prst="rect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sp>
            <p:nvSpPr>
              <p:cNvPr id="326" name="Triangle 325">
                <a:extLst>
                  <a:ext uri="{FF2B5EF4-FFF2-40B4-BE49-F238E27FC236}">
                    <a16:creationId xmlns:a16="http://schemas.microsoft.com/office/drawing/2014/main" id="{7EB621F0-6CAA-16A6-E794-E92D14F01C57}"/>
                  </a:ext>
                </a:extLst>
              </p:cNvPr>
              <p:cNvSpPr/>
              <p:nvPr/>
            </p:nvSpPr>
            <p:spPr>
              <a:xfrm>
                <a:off x="5478270" y="2646936"/>
                <a:ext cx="45852" cy="92228"/>
              </a:xfrm>
              <a:prstGeom prst="triangle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02127284-3A49-8BF3-8794-309130390D80}"/>
                </a:ext>
              </a:extLst>
            </p:cNvPr>
            <p:cNvGrpSpPr/>
            <p:nvPr/>
          </p:nvGrpSpPr>
          <p:grpSpPr>
            <a:xfrm>
              <a:off x="3650421" y="3541741"/>
              <a:ext cx="349482" cy="417754"/>
              <a:chOff x="5356355" y="2358085"/>
              <a:chExt cx="289682" cy="381079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294817B5-F0BA-C2B1-608A-FD318CD28CC9}"/>
                  </a:ext>
                </a:extLst>
              </p:cNvPr>
              <p:cNvSpPr/>
              <p:nvPr/>
            </p:nvSpPr>
            <p:spPr>
              <a:xfrm>
                <a:off x="5356355" y="2358085"/>
                <a:ext cx="289682" cy="381079"/>
              </a:xfrm>
              <a:prstGeom prst="rect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sp>
            <p:nvSpPr>
              <p:cNvPr id="331" name="Triangle 330">
                <a:extLst>
                  <a:ext uri="{FF2B5EF4-FFF2-40B4-BE49-F238E27FC236}">
                    <a16:creationId xmlns:a16="http://schemas.microsoft.com/office/drawing/2014/main" id="{B358FA74-A7DB-B657-9BB8-53CD4AA62A36}"/>
                  </a:ext>
                </a:extLst>
              </p:cNvPr>
              <p:cNvSpPr/>
              <p:nvPr/>
            </p:nvSpPr>
            <p:spPr>
              <a:xfrm>
                <a:off x="5478270" y="2646936"/>
                <a:ext cx="45852" cy="92228"/>
              </a:xfrm>
              <a:prstGeom prst="triangle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</p:grp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97F3205-8075-7503-9664-0B5EED82FD2A}"/>
                </a:ext>
              </a:extLst>
            </p:cNvPr>
            <p:cNvCxnSpPr>
              <a:cxnSpLocks/>
              <a:stCxn id="325" idx="3"/>
              <a:endCxn id="330" idx="1"/>
            </p:cNvCxnSpPr>
            <p:nvPr/>
          </p:nvCxnSpPr>
          <p:spPr>
            <a:xfrm>
              <a:off x="2772678" y="3750618"/>
              <a:ext cx="877743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39305FA6-A0A1-94E7-ACFC-6B999BCD5EB9}"/>
                </a:ext>
              </a:extLst>
            </p:cNvPr>
            <p:cNvGrpSpPr/>
            <p:nvPr/>
          </p:nvGrpSpPr>
          <p:grpSpPr>
            <a:xfrm>
              <a:off x="3650421" y="4177207"/>
              <a:ext cx="349482" cy="417754"/>
              <a:chOff x="5356355" y="2358085"/>
              <a:chExt cx="289682" cy="381079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9A272A94-1567-ECDB-380A-4915AC4EDBD9}"/>
                  </a:ext>
                </a:extLst>
              </p:cNvPr>
              <p:cNvSpPr/>
              <p:nvPr/>
            </p:nvSpPr>
            <p:spPr>
              <a:xfrm>
                <a:off x="5356355" y="2358085"/>
                <a:ext cx="289682" cy="381079"/>
              </a:xfrm>
              <a:prstGeom prst="rect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sp>
            <p:nvSpPr>
              <p:cNvPr id="337" name="Triangle 336">
                <a:extLst>
                  <a:ext uri="{FF2B5EF4-FFF2-40B4-BE49-F238E27FC236}">
                    <a16:creationId xmlns:a16="http://schemas.microsoft.com/office/drawing/2014/main" id="{52712F98-40D8-3ED3-757D-D0C0B3F21527}"/>
                  </a:ext>
                </a:extLst>
              </p:cNvPr>
              <p:cNvSpPr/>
              <p:nvPr/>
            </p:nvSpPr>
            <p:spPr>
              <a:xfrm>
                <a:off x="5478270" y="2646936"/>
                <a:ext cx="45852" cy="92228"/>
              </a:xfrm>
              <a:prstGeom prst="triangle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</p:grp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365E1E7C-C2BA-74EF-23DD-4F0F0C62E1B6}"/>
                </a:ext>
              </a:extLst>
            </p:cNvPr>
            <p:cNvCxnSpPr>
              <a:cxnSpLocks/>
              <a:stCxn id="292" idx="10"/>
              <a:endCxn id="336" idx="1"/>
            </p:cNvCxnSpPr>
            <p:nvPr/>
          </p:nvCxnSpPr>
          <p:spPr>
            <a:xfrm>
              <a:off x="2793780" y="4385906"/>
              <a:ext cx="856641" cy="178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4AB6A5EF-886A-5B95-7B17-5F05901DF810}"/>
                </a:ext>
              </a:extLst>
            </p:cNvPr>
            <p:cNvGrpSpPr/>
            <p:nvPr/>
          </p:nvGrpSpPr>
          <p:grpSpPr>
            <a:xfrm>
              <a:off x="5144210" y="2978247"/>
              <a:ext cx="425961" cy="420037"/>
              <a:chOff x="5587493" y="2987746"/>
              <a:chExt cx="619695" cy="611077"/>
            </a:xfrm>
          </p:grpSpPr>
          <p:sp>
            <p:nvSpPr>
              <p:cNvPr id="341" name="Delay 340">
                <a:extLst>
                  <a:ext uri="{FF2B5EF4-FFF2-40B4-BE49-F238E27FC236}">
                    <a16:creationId xmlns:a16="http://schemas.microsoft.com/office/drawing/2014/main" id="{36790697-0202-7229-0BE9-BE11E012CE60}"/>
                  </a:ext>
                </a:extLst>
              </p:cNvPr>
              <p:cNvSpPr/>
              <p:nvPr/>
            </p:nvSpPr>
            <p:spPr>
              <a:xfrm>
                <a:off x="5587493" y="2987746"/>
                <a:ext cx="619695" cy="611077"/>
              </a:xfrm>
              <a:prstGeom prst="flowChartDelay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sp>
            <p:nvSpPr>
              <p:cNvPr id="342" name="Triangle 341">
                <a:extLst>
                  <a:ext uri="{FF2B5EF4-FFF2-40B4-BE49-F238E27FC236}">
                    <a16:creationId xmlns:a16="http://schemas.microsoft.com/office/drawing/2014/main" id="{8D1BC09F-30D7-4E0D-BED6-9A7FC7355B1E}"/>
                  </a:ext>
                </a:extLst>
              </p:cNvPr>
              <p:cNvSpPr/>
              <p:nvPr/>
            </p:nvSpPr>
            <p:spPr>
              <a:xfrm>
                <a:off x="5808122" y="3448485"/>
                <a:ext cx="82255" cy="150338"/>
              </a:xfrm>
              <a:prstGeom prst="triangl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19803803-6F53-DDA2-E670-CF7B1B3A49B0}"/>
                </a:ext>
              </a:extLst>
            </p:cNvPr>
            <p:cNvGrpSpPr/>
            <p:nvPr/>
          </p:nvGrpSpPr>
          <p:grpSpPr>
            <a:xfrm>
              <a:off x="4880847" y="3076665"/>
              <a:ext cx="263363" cy="218620"/>
              <a:chOff x="1441958" y="2244004"/>
              <a:chExt cx="413219" cy="752951"/>
            </a:xfrm>
          </p:grpSpPr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231CF758-8841-C4EB-5095-874FBABCC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1958" y="2996955"/>
                <a:ext cx="413219" cy="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58F15F7F-1227-71BA-C095-1848FF5287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1958" y="2244004"/>
                <a:ext cx="413219" cy="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6E8C10A7-1ADC-25EB-3DB6-9E688AF8EADE}"/>
                </a:ext>
              </a:extLst>
            </p:cNvPr>
            <p:cNvCxnSpPr>
              <a:cxnSpLocks/>
            </p:cNvCxnSpPr>
            <p:nvPr/>
          </p:nvCxnSpPr>
          <p:spPr>
            <a:xfrm>
              <a:off x="3999903" y="3750618"/>
              <a:ext cx="328075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901DA1E5-D1DB-24BD-95C8-6F06FEDA9DD7}"/>
                </a:ext>
              </a:extLst>
            </p:cNvPr>
            <p:cNvCxnSpPr>
              <a:cxnSpLocks/>
            </p:cNvCxnSpPr>
            <p:nvPr/>
          </p:nvCxnSpPr>
          <p:spPr>
            <a:xfrm>
              <a:off x="4087981" y="2617815"/>
              <a:ext cx="328075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DBEFA2-DAB3-D4A6-D537-0F5EFC3F8F3B}"/>
                </a:ext>
              </a:extLst>
            </p:cNvPr>
            <p:cNvCxnSpPr>
              <a:cxnSpLocks/>
            </p:cNvCxnSpPr>
            <p:nvPr/>
          </p:nvCxnSpPr>
          <p:spPr>
            <a:xfrm>
              <a:off x="4416056" y="2617815"/>
              <a:ext cx="464791" cy="45885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DDA0F3F8-481F-BC60-1B69-501C21107B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7978" y="3295702"/>
              <a:ext cx="552869" cy="454916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8895EDCF-169E-C026-FA0C-494E72260812}"/>
                </a:ext>
              </a:extLst>
            </p:cNvPr>
            <p:cNvGrpSpPr/>
            <p:nvPr/>
          </p:nvGrpSpPr>
          <p:grpSpPr>
            <a:xfrm>
              <a:off x="5152656" y="4177207"/>
              <a:ext cx="349482" cy="417754"/>
              <a:chOff x="5356355" y="2358085"/>
              <a:chExt cx="289682" cy="381079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6BE26330-7D3D-49C8-4E88-CD0B27E627E5}"/>
                  </a:ext>
                </a:extLst>
              </p:cNvPr>
              <p:cNvSpPr/>
              <p:nvPr/>
            </p:nvSpPr>
            <p:spPr>
              <a:xfrm>
                <a:off x="5356355" y="2358085"/>
                <a:ext cx="289682" cy="381079"/>
              </a:xfrm>
              <a:prstGeom prst="rect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sp>
            <p:nvSpPr>
              <p:cNvPr id="359" name="Triangle 358">
                <a:extLst>
                  <a:ext uri="{FF2B5EF4-FFF2-40B4-BE49-F238E27FC236}">
                    <a16:creationId xmlns:a16="http://schemas.microsoft.com/office/drawing/2014/main" id="{8192E4E0-2641-FE77-BF49-D0D097981CC3}"/>
                  </a:ext>
                </a:extLst>
              </p:cNvPr>
              <p:cNvSpPr/>
              <p:nvPr/>
            </p:nvSpPr>
            <p:spPr>
              <a:xfrm>
                <a:off x="5478270" y="2646936"/>
                <a:ext cx="45852" cy="92228"/>
              </a:xfrm>
              <a:prstGeom prst="triangle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</p:grp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32A569C7-86A5-C9E2-C7FA-E0F3DE5E2744}"/>
                </a:ext>
              </a:extLst>
            </p:cNvPr>
            <p:cNvCxnSpPr>
              <a:cxnSpLocks/>
              <a:endCxn id="358" idx="1"/>
            </p:cNvCxnSpPr>
            <p:nvPr/>
          </p:nvCxnSpPr>
          <p:spPr>
            <a:xfrm>
              <a:off x="4002319" y="4385906"/>
              <a:ext cx="1150337" cy="178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C99AC5C9-BD25-8CF2-1772-2922128D24E9}"/>
                </a:ext>
              </a:extLst>
            </p:cNvPr>
            <p:cNvCxnSpPr>
              <a:cxnSpLocks/>
              <a:stCxn id="358" idx="3"/>
            </p:cNvCxnSpPr>
            <p:nvPr/>
          </p:nvCxnSpPr>
          <p:spPr>
            <a:xfrm flipV="1">
              <a:off x="5502138" y="4385907"/>
              <a:ext cx="249155" cy="177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B8177662-3572-F1C3-8F63-1EB31D8E5DE6}"/>
                </a:ext>
              </a:extLst>
            </p:cNvPr>
            <p:cNvCxnSpPr>
              <a:cxnSpLocks/>
            </p:cNvCxnSpPr>
            <p:nvPr/>
          </p:nvCxnSpPr>
          <p:spPr>
            <a:xfrm>
              <a:off x="5570170" y="3190653"/>
              <a:ext cx="181123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BE0A2804-1F71-EB0E-C85B-43C9E00BBAA2}"/>
                </a:ext>
              </a:extLst>
            </p:cNvPr>
            <p:cNvGrpSpPr/>
            <p:nvPr/>
          </p:nvGrpSpPr>
          <p:grpSpPr>
            <a:xfrm>
              <a:off x="6697675" y="3576560"/>
              <a:ext cx="409546" cy="418110"/>
              <a:chOff x="2005338" y="2287590"/>
              <a:chExt cx="608981" cy="621716"/>
            </a:xfrm>
          </p:grpSpPr>
          <p:sp>
            <p:nvSpPr>
              <p:cNvPr id="365" name="Freeform 364">
                <a:extLst>
                  <a:ext uri="{FF2B5EF4-FFF2-40B4-BE49-F238E27FC236}">
                    <a16:creationId xmlns:a16="http://schemas.microsoft.com/office/drawing/2014/main" id="{32D85A87-95D3-C47B-C044-6F210B25E9C5}"/>
                  </a:ext>
                </a:extLst>
              </p:cNvPr>
              <p:cNvSpPr/>
              <p:nvPr/>
            </p:nvSpPr>
            <p:spPr>
              <a:xfrm flipH="1">
                <a:off x="2005338" y="2287590"/>
                <a:ext cx="608981" cy="621716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0962C458-54E1-37A9-618E-00EC5454DA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68046" y="2731148"/>
                <a:ext cx="33711" cy="15139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79B36716-2866-B40F-BAA6-EAB597597F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5633" y="2731148"/>
                <a:ext cx="28111" cy="126243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21E64AE1-51AE-0F67-4DF2-FA9A251A7492}"/>
                </a:ext>
              </a:extLst>
            </p:cNvPr>
            <p:cNvGrpSpPr/>
            <p:nvPr/>
          </p:nvGrpSpPr>
          <p:grpSpPr>
            <a:xfrm>
              <a:off x="6457262" y="3680130"/>
              <a:ext cx="263363" cy="218620"/>
              <a:chOff x="1441958" y="2244004"/>
              <a:chExt cx="413219" cy="752951"/>
            </a:xfrm>
          </p:grpSpPr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BE28BDF7-102F-C70E-0938-547BE885EE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1958" y="2996955"/>
                <a:ext cx="413219" cy="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1972F9F9-9063-9F8C-C76D-C0175DCB1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1958" y="2244004"/>
                <a:ext cx="413219" cy="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0FFA08E-581B-7118-37AF-9304009A750F}"/>
                </a:ext>
              </a:extLst>
            </p:cNvPr>
            <p:cNvCxnSpPr>
              <a:cxnSpLocks/>
            </p:cNvCxnSpPr>
            <p:nvPr/>
          </p:nvCxnSpPr>
          <p:spPr>
            <a:xfrm>
              <a:off x="5745719" y="3189311"/>
              <a:ext cx="711543" cy="490819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EDE5D093-5DD8-20D7-D538-12B7F3881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1293" y="3902075"/>
              <a:ext cx="701412" cy="483831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2" descr="Call for Papers ASP-DAC 2023">
            <a:extLst>
              <a:ext uri="{FF2B5EF4-FFF2-40B4-BE49-F238E27FC236}">
                <a16:creationId xmlns:a16="http://schemas.microsoft.com/office/drawing/2014/main" id="{D3AD07A8-406A-B418-2952-CD42F7B63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44000"/>
            <a:ext cx="550671" cy="3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760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4F1584-D171-64F5-70FD-B5414F84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6235643" cy="55154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Asynchronous Gates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22DF6-EBDC-EB9C-757A-C596D033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Rassul Bairamkulov 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3523B-D4C4-F40A-79F3-F98B08B5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251" name="Espace réservé du contenu 1">
            <a:extLst>
              <a:ext uri="{FF2B5EF4-FFF2-40B4-BE49-F238E27FC236}">
                <a16:creationId xmlns:a16="http://schemas.microsoft.com/office/drawing/2014/main" id="{30025548-B0DB-2E15-9AE7-8F0A68FBD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00" y="828000"/>
            <a:ext cx="7691269" cy="707121"/>
          </a:xfrm>
        </p:spPr>
        <p:txBody>
          <a:bodyPr>
            <a:normAutofit/>
          </a:bodyPr>
          <a:lstStyle/>
          <a:p>
            <a:r>
              <a:rPr lang="en-US" dirty="0"/>
              <a:t>Replace AS gates with AA and SA gates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AD0338B1-B99E-1899-41B9-5E13CE3685AA}"/>
              </a:ext>
            </a:extLst>
          </p:cNvPr>
          <p:cNvCxnSpPr>
            <a:cxnSpLocks/>
            <a:stCxn id="240" idx="3"/>
          </p:cNvCxnSpPr>
          <p:nvPr/>
        </p:nvCxnSpPr>
        <p:spPr>
          <a:xfrm>
            <a:off x="961325" y="2996955"/>
            <a:ext cx="498312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51C111A2-9C8C-2368-34D0-C871A3F5D00B}"/>
              </a:ext>
            </a:extLst>
          </p:cNvPr>
          <p:cNvGrpSpPr/>
          <p:nvPr/>
        </p:nvGrpSpPr>
        <p:grpSpPr>
          <a:xfrm>
            <a:off x="611843" y="2788078"/>
            <a:ext cx="349482" cy="417754"/>
            <a:chOff x="5356355" y="2358085"/>
            <a:chExt cx="289682" cy="381079"/>
          </a:xfrm>
          <a:solidFill>
            <a:schemeClr val="bg1"/>
          </a:solidFill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2971CC0B-350C-EF7E-B77C-9D5CCDF3D628}"/>
                </a:ext>
              </a:extLst>
            </p:cNvPr>
            <p:cNvSpPr/>
            <p:nvPr/>
          </p:nvSpPr>
          <p:spPr>
            <a:xfrm>
              <a:off x="5356355" y="2358085"/>
              <a:ext cx="289682" cy="381079"/>
            </a:xfrm>
            <a:prstGeom prst="rect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sp>
          <p:nvSpPr>
            <p:cNvPr id="241" name="Triangle 240">
              <a:extLst>
                <a:ext uri="{FF2B5EF4-FFF2-40B4-BE49-F238E27FC236}">
                  <a16:creationId xmlns:a16="http://schemas.microsoft.com/office/drawing/2014/main" id="{052ADBD2-60EA-B522-959D-7D2B601880DC}"/>
                </a:ext>
              </a:extLst>
            </p:cNvPr>
            <p:cNvSpPr/>
            <p:nvPr/>
          </p:nvSpPr>
          <p:spPr>
            <a:xfrm>
              <a:off x="5478270" y="2646936"/>
              <a:ext cx="45852" cy="92228"/>
            </a:xfrm>
            <a:prstGeom prst="triangl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DBDAFBD8-434D-80A6-7D6E-2576148F9EFE}"/>
              </a:ext>
            </a:extLst>
          </p:cNvPr>
          <p:cNvGrpSpPr/>
          <p:nvPr/>
        </p:nvGrpSpPr>
        <p:grpSpPr>
          <a:xfrm>
            <a:off x="611843" y="2035127"/>
            <a:ext cx="349482" cy="417754"/>
            <a:chOff x="5356355" y="2358085"/>
            <a:chExt cx="289682" cy="381079"/>
          </a:xfrm>
          <a:solidFill>
            <a:schemeClr val="bg1"/>
          </a:solidFill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B58A5EF6-AE13-BFE0-13FF-E195ACF4B13E}"/>
                </a:ext>
              </a:extLst>
            </p:cNvPr>
            <p:cNvSpPr/>
            <p:nvPr/>
          </p:nvSpPr>
          <p:spPr>
            <a:xfrm>
              <a:off x="5356355" y="2358085"/>
              <a:ext cx="289682" cy="381079"/>
            </a:xfrm>
            <a:prstGeom prst="rect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sp>
          <p:nvSpPr>
            <p:cNvPr id="244" name="Triangle 243">
              <a:extLst>
                <a:ext uri="{FF2B5EF4-FFF2-40B4-BE49-F238E27FC236}">
                  <a16:creationId xmlns:a16="http://schemas.microsoft.com/office/drawing/2014/main" id="{0BF636A6-8CF8-4A4B-CD45-9578F0FF559F}"/>
                </a:ext>
              </a:extLst>
            </p:cNvPr>
            <p:cNvSpPr/>
            <p:nvPr/>
          </p:nvSpPr>
          <p:spPr>
            <a:xfrm>
              <a:off x="5478270" y="2646936"/>
              <a:ext cx="45852" cy="92228"/>
            </a:xfrm>
            <a:prstGeom prst="triangl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</p:grp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A11C1784-7A29-097E-4074-0E25FFD58717}"/>
              </a:ext>
            </a:extLst>
          </p:cNvPr>
          <p:cNvCxnSpPr>
            <a:cxnSpLocks/>
            <a:stCxn id="243" idx="3"/>
          </p:cNvCxnSpPr>
          <p:nvPr/>
        </p:nvCxnSpPr>
        <p:spPr>
          <a:xfrm>
            <a:off x="961325" y="2244004"/>
            <a:ext cx="498312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8E6CE3DC-2304-FCF9-9106-1B095064BD9B}"/>
              </a:ext>
            </a:extLst>
          </p:cNvPr>
          <p:cNvCxnSpPr>
            <a:cxnSpLocks/>
            <a:stCxn id="256" idx="3"/>
          </p:cNvCxnSpPr>
          <p:nvPr/>
        </p:nvCxnSpPr>
        <p:spPr>
          <a:xfrm>
            <a:off x="961325" y="4503569"/>
            <a:ext cx="1413183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AB899BF4-A54A-D24A-EAF0-3A73FCFEDC39}"/>
              </a:ext>
            </a:extLst>
          </p:cNvPr>
          <p:cNvGrpSpPr/>
          <p:nvPr/>
        </p:nvGrpSpPr>
        <p:grpSpPr>
          <a:xfrm>
            <a:off x="611843" y="4294692"/>
            <a:ext cx="349482" cy="417754"/>
            <a:chOff x="5356355" y="2358085"/>
            <a:chExt cx="289682" cy="381079"/>
          </a:xfrm>
          <a:solidFill>
            <a:schemeClr val="bg1"/>
          </a:solidFill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7F2E488F-ADFB-9CC6-71A1-E601C4FC8866}"/>
                </a:ext>
              </a:extLst>
            </p:cNvPr>
            <p:cNvSpPr/>
            <p:nvPr/>
          </p:nvSpPr>
          <p:spPr>
            <a:xfrm>
              <a:off x="5356355" y="2358085"/>
              <a:ext cx="289682" cy="381079"/>
            </a:xfrm>
            <a:prstGeom prst="rect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sp>
          <p:nvSpPr>
            <p:cNvPr id="257" name="Triangle 256">
              <a:extLst>
                <a:ext uri="{FF2B5EF4-FFF2-40B4-BE49-F238E27FC236}">
                  <a16:creationId xmlns:a16="http://schemas.microsoft.com/office/drawing/2014/main" id="{BA089E0C-88BF-F23B-5E3F-0C0B300711A7}"/>
                </a:ext>
              </a:extLst>
            </p:cNvPr>
            <p:cNvSpPr/>
            <p:nvPr/>
          </p:nvSpPr>
          <p:spPr>
            <a:xfrm>
              <a:off x="5478270" y="2646936"/>
              <a:ext cx="45852" cy="92228"/>
            </a:xfrm>
            <a:prstGeom prst="triangl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D6DC8346-8908-2461-5996-E4BE2413B628}"/>
              </a:ext>
            </a:extLst>
          </p:cNvPr>
          <p:cNvGrpSpPr/>
          <p:nvPr/>
        </p:nvGrpSpPr>
        <p:grpSpPr>
          <a:xfrm>
            <a:off x="611843" y="3541741"/>
            <a:ext cx="349482" cy="417754"/>
            <a:chOff x="5356355" y="2358085"/>
            <a:chExt cx="289682" cy="381079"/>
          </a:xfrm>
          <a:solidFill>
            <a:schemeClr val="bg1"/>
          </a:solidFill>
        </p:grpSpPr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2E9E01D5-3733-3B3B-89E2-AD3558BF4392}"/>
                </a:ext>
              </a:extLst>
            </p:cNvPr>
            <p:cNvSpPr/>
            <p:nvPr/>
          </p:nvSpPr>
          <p:spPr>
            <a:xfrm>
              <a:off x="5356355" y="2358085"/>
              <a:ext cx="289682" cy="381079"/>
            </a:xfrm>
            <a:prstGeom prst="rect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sp>
          <p:nvSpPr>
            <p:cNvPr id="260" name="Triangle 259">
              <a:extLst>
                <a:ext uri="{FF2B5EF4-FFF2-40B4-BE49-F238E27FC236}">
                  <a16:creationId xmlns:a16="http://schemas.microsoft.com/office/drawing/2014/main" id="{4D9EF45E-9CAA-49A3-1342-ACBED6C26A12}"/>
                </a:ext>
              </a:extLst>
            </p:cNvPr>
            <p:cNvSpPr/>
            <p:nvPr/>
          </p:nvSpPr>
          <p:spPr>
            <a:xfrm>
              <a:off x="5478270" y="2646936"/>
              <a:ext cx="45852" cy="92228"/>
            </a:xfrm>
            <a:prstGeom prst="triangl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</p:grp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51390538-E9E3-CE1B-7C95-0C52FB3B2B31}"/>
              </a:ext>
            </a:extLst>
          </p:cNvPr>
          <p:cNvCxnSpPr>
            <a:cxnSpLocks/>
            <a:stCxn id="259" idx="3"/>
            <a:endCxn id="325" idx="1"/>
          </p:cNvCxnSpPr>
          <p:nvPr/>
        </p:nvCxnSpPr>
        <p:spPr>
          <a:xfrm>
            <a:off x="961325" y="3750618"/>
            <a:ext cx="1461871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95A86AEE-DFEE-A883-5195-CF0CF185448B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459637" y="2248798"/>
            <a:ext cx="244288" cy="27660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1C9B02E-BAA8-E880-3F2B-966B7743E9FB}"/>
              </a:ext>
            </a:extLst>
          </p:cNvPr>
          <p:cNvGrpSpPr/>
          <p:nvPr/>
        </p:nvGrpSpPr>
        <p:grpSpPr>
          <a:xfrm>
            <a:off x="3653797" y="2413444"/>
            <a:ext cx="434492" cy="418110"/>
            <a:chOff x="1605362" y="4390080"/>
            <a:chExt cx="646076" cy="621716"/>
          </a:xfrm>
        </p:grpSpPr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014B851E-0F8F-CBD2-B9FE-AC91742E2DA2}"/>
                </a:ext>
              </a:extLst>
            </p:cNvPr>
            <p:cNvGrpSpPr/>
            <p:nvPr/>
          </p:nvGrpSpPr>
          <p:grpSpPr>
            <a:xfrm>
              <a:off x="1605362" y="4390080"/>
              <a:ext cx="646076" cy="621716"/>
              <a:chOff x="3549557" y="1112525"/>
              <a:chExt cx="742747" cy="714742"/>
            </a:xfrm>
            <a:solidFill>
              <a:schemeClr val="bg1"/>
            </a:solidFill>
          </p:grpSpPr>
          <p:sp>
            <p:nvSpPr>
              <p:cNvPr id="281" name="Triangle 280">
                <a:extLst>
                  <a:ext uri="{FF2B5EF4-FFF2-40B4-BE49-F238E27FC236}">
                    <a16:creationId xmlns:a16="http://schemas.microsoft.com/office/drawing/2014/main" id="{EF84B5A8-E338-E232-31FC-DABF1F732492}"/>
                  </a:ext>
                </a:extLst>
              </p:cNvPr>
              <p:cNvSpPr/>
              <p:nvPr/>
            </p:nvSpPr>
            <p:spPr>
              <a:xfrm rot="5400000">
                <a:off x="3490899" y="1171183"/>
                <a:ext cx="714742" cy="597425"/>
              </a:xfrm>
              <a:prstGeom prst="triangle">
                <a:avLst>
                  <a:gd name="adj" fmla="val 50001"/>
                </a:avLst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F0953B1F-F0F1-098E-77CC-9750906F2B7F}"/>
                  </a:ext>
                </a:extLst>
              </p:cNvPr>
              <p:cNvSpPr/>
              <p:nvPr/>
            </p:nvSpPr>
            <p:spPr>
              <a:xfrm>
                <a:off x="4147768" y="1392781"/>
                <a:ext cx="144536" cy="144536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</p:grp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5CE51B8A-63D6-59BA-81C0-990EB68CC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0818" y="4726089"/>
              <a:ext cx="35112" cy="13626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CC82076E-01CF-5953-EC97-63D0E970A1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5197" y="4725264"/>
              <a:ext cx="27415" cy="10639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F8C5725D-733D-1373-7178-C2F5C877F0E6}"/>
              </a:ext>
            </a:extLst>
          </p:cNvPr>
          <p:cNvCxnSpPr>
            <a:cxnSpLocks/>
            <a:stCxn id="2" idx="6"/>
            <a:endCxn id="281" idx="3"/>
          </p:cNvCxnSpPr>
          <p:nvPr/>
        </p:nvCxnSpPr>
        <p:spPr>
          <a:xfrm>
            <a:off x="1938356" y="2622503"/>
            <a:ext cx="1715441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93A19CA1-3136-B0E5-1A76-1C8518EB3CED}"/>
              </a:ext>
            </a:extLst>
          </p:cNvPr>
          <p:cNvGrpSpPr/>
          <p:nvPr/>
        </p:nvGrpSpPr>
        <p:grpSpPr>
          <a:xfrm>
            <a:off x="2344236" y="4176851"/>
            <a:ext cx="449544" cy="418110"/>
            <a:chOff x="3419832" y="4206525"/>
            <a:chExt cx="668457" cy="621716"/>
          </a:xfrm>
        </p:grpSpPr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7ED3EB44-A400-894D-35AE-DC65E237C0D5}"/>
                </a:ext>
              </a:extLst>
            </p:cNvPr>
            <p:cNvGrpSpPr/>
            <p:nvPr/>
          </p:nvGrpSpPr>
          <p:grpSpPr>
            <a:xfrm>
              <a:off x="3419832" y="4206525"/>
              <a:ext cx="668457" cy="621716"/>
              <a:chOff x="4604682" y="3199879"/>
              <a:chExt cx="830263" cy="828955"/>
            </a:xfrm>
            <a:solidFill>
              <a:schemeClr val="bg1"/>
            </a:solidFill>
          </p:grpSpPr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C544DE56-3036-F98A-FAC2-34B1BFAA794D}"/>
                  </a:ext>
                </a:extLst>
              </p:cNvPr>
              <p:cNvSpPr/>
              <p:nvPr/>
            </p:nvSpPr>
            <p:spPr>
              <a:xfrm flipH="1">
                <a:off x="4678555" y="3199879"/>
                <a:ext cx="756390" cy="828955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D847B569-4024-56E8-9783-DB37F2A820D2}"/>
                  </a:ext>
                </a:extLst>
              </p:cNvPr>
              <p:cNvSpPr/>
              <p:nvPr/>
            </p:nvSpPr>
            <p:spPr>
              <a:xfrm>
                <a:off x="4604682" y="3241676"/>
                <a:ext cx="111820" cy="741282"/>
              </a:xfrm>
              <a:custGeom>
                <a:avLst/>
                <a:gdLst>
                  <a:gd name="connsiteX0" fmla="*/ 6358 w 124531"/>
                  <a:gd name="connsiteY0" fmla="*/ 0 h 793750"/>
                  <a:gd name="connsiteX1" fmla="*/ 69858 w 124531"/>
                  <a:gd name="connsiteY1" fmla="*/ 120650 h 793750"/>
                  <a:gd name="connsiteX2" fmla="*/ 111133 w 124531"/>
                  <a:gd name="connsiteY2" fmla="*/ 250825 h 793750"/>
                  <a:gd name="connsiteX3" fmla="*/ 120658 w 124531"/>
                  <a:gd name="connsiteY3" fmla="*/ 346075 h 793750"/>
                  <a:gd name="connsiteX4" fmla="*/ 123833 w 124531"/>
                  <a:gd name="connsiteY4" fmla="*/ 431800 h 793750"/>
                  <a:gd name="connsiteX5" fmla="*/ 107958 w 124531"/>
                  <a:gd name="connsiteY5" fmla="*/ 536575 h 793750"/>
                  <a:gd name="connsiteX6" fmla="*/ 82558 w 124531"/>
                  <a:gd name="connsiteY6" fmla="*/ 631825 h 793750"/>
                  <a:gd name="connsiteX7" fmla="*/ 53983 w 124531"/>
                  <a:gd name="connsiteY7" fmla="*/ 698500 h 793750"/>
                  <a:gd name="connsiteX8" fmla="*/ 31758 w 124531"/>
                  <a:gd name="connsiteY8" fmla="*/ 749300 h 793750"/>
                  <a:gd name="connsiteX9" fmla="*/ 8 w 124531"/>
                  <a:gd name="connsiteY9" fmla="*/ 79375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531" h="793750">
                    <a:moveTo>
                      <a:pt x="6358" y="0"/>
                    </a:moveTo>
                    <a:cubicBezTo>
                      <a:pt x="29377" y="39423"/>
                      <a:pt x="52396" y="78846"/>
                      <a:pt x="69858" y="120650"/>
                    </a:cubicBezTo>
                    <a:cubicBezTo>
                      <a:pt x="87320" y="162454"/>
                      <a:pt x="102666" y="213254"/>
                      <a:pt x="111133" y="250825"/>
                    </a:cubicBezTo>
                    <a:cubicBezTo>
                      <a:pt x="119600" y="288396"/>
                      <a:pt x="118541" y="315913"/>
                      <a:pt x="120658" y="346075"/>
                    </a:cubicBezTo>
                    <a:cubicBezTo>
                      <a:pt x="122775" y="376237"/>
                      <a:pt x="125950" y="400050"/>
                      <a:pt x="123833" y="431800"/>
                    </a:cubicBezTo>
                    <a:cubicBezTo>
                      <a:pt x="121716" y="463550"/>
                      <a:pt x="114837" y="503237"/>
                      <a:pt x="107958" y="536575"/>
                    </a:cubicBezTo>
                    <a:cubicBezTo>
                      <a:pt x="101079" y="569913"/>
                      <a:pt x="91554" y="604838"/>
                      <a:pt x="82558" y="631825"/>
                    </a:cubicBezTo>
                    <a:cubicBezTo>
                      <a:pt x="73562" y="658812"/>
                      <a:pt x="62450" y="678921"/>
                      <a:pt x="53983" y="698500"/>
                    </a:cubicBezTo>
                    <a:cubicBezTo>
                      <a:pt x="45516" y="718079"/>
                      <a:pt x="40754" y="733425"/>
                      <a:pt x="31758" y="749300"/>
                    </a:cubicBezTo>
                    <a:cubicBezTo>
                      <a:pt x="22762" y="765175"/>
                      <a:pt x="-521" y="784754"/>
                      <a:pt x="8" y="79375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</p:grp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9F8D78CC-51FB-9060-B7A1-D8DD042C2B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0793" y="4647911"/>
              <a:ext cx="33711" cy="15139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C4E673B8-FF3D-779A-64B9-13D94BB3D9E8}"/>
                </a:ext>
              </a:extLst>
            </p:cNvPr>
            <p:cNvCxnSpPr>
              <a:cxnSpLocks/>
            </p:cNvCxnSpPr>
            <p:nvPr/>
          </p:nvCxnSpPr>
          <p:spPr>
            <a:xfrm>
              <a:off x="3758380" y="4647911"/>
              <a:ext cx="28111" cy="12624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062B94B8-9A46-309A-385E-B80F91C40D2A}"/>
              </a:ext>
            </a:extLst>
          </p:cNvPr>
          <p:cNvCxnSpPr>
            <a:cxnSpLocks/>
          </p:cNvCxnSpPr>
          <p:nvPr/>
        </p:nvCxnSpPr>
        <p:spPr>
          <a:xfrm>
            <a:off x="2165605" y="4288075"/>
            <a:ext cx="208903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700708E8-BEAC-4B1E-3366-20EA636EB9E1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1468536" y="2719607"/>
            <a:ext cx="235389" cy="27660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5726A9AD-97BE-6C50-F427-5E3566836251}"/>
              </a:ext>
            </a:extLst>
          </p:cNvPr>
          <p:cNvCxnSpPr>
            <a:cxnSpLocks/>
            <a:stCxn id="321" idx="5"/>
          </p:cNvCxnSpPr>
          <p:nvPr/>
        </p:nvCxnSpPr>
        <p:spPr>
          <a:xfrm>
            <a:off x="1905139" y="3842406"/>
            <a:ext cx="260466" cy="445655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Oval 320">
            <a:extLst>
              <a:ext uri="{FF2B5EF4-FFF2-40B4-BE49-F238E27FC236}">
                <a16:creationId xmlns:a16="http://schemas.microsoft.com/office/drawing/2014/main" id="{1C0D1822-CEC2-98BD-BAB2-698605CF2C04}"/>
              </a:ext>
            </a:extLst>
          </p:cNvPr>
          <p:cNvSpPr/>
          <p:nvPr/>
        </p:nvSpPr>
        <p:spPr>
          <a:xfrm>
            <a:off x="1681781" y="3619048"/>
            <a:ext cx="261680" cy="261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H" b="1" dirty="0">
                <a:solidFill>
                  <a:schemeClr val="tx1"/>
                </a:solidFill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s</a:t>
            </a: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BCF80957-211B-AF5A-3A74-A6BDB471112C}"/>
              </a:ext>
            </a:extLst>
          </p:cNvPr>
          <p:cNvGrpSpPr/>
          <p:nvPr/>
        </p:nvGrpSpPr>
        <p:grpSpPr>
          <a:xfrm>
            <a:off x="2423196" y="3541741"/>
            <a:ext cx="349482" cy="417754"/>
            <a:chOff x="5356355" y="2358085"/>
            <a:chExt cx="289682" cy="38107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25B5EDC0-4F3C-101D-CAF7-3DEB7892B253}"/>
                </a:ext>
              </a:extLst>
            </p:cNvPr>
            <p:cNvSpPr/>
            <p:nvPr/>
          </p:nvSpPr>
          <p:spPr>
            <a:xfrm>
              <a:off x="5356355" y="2358085"/>
              <a:ext cx="289682" cy="381079"/>
            </a:xfrm>
            <a:prstGeom prst="rect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sp>
          <p:nvSpPr>
            <p:cNvPr id="326" name="Triangle 325">
              <a:extLst>
                <a:ext uri="{FF2B5EF4-FFF2-40B4-BE49-F238E27FC236}">
                  <a16:creationId xmlns:a16="http://schemas.microsoft.com/office/drawing/2014/main" id="{7EB621F0-6CAA-16A6-E794-E92D14F01C57}"/>
                </a:ext>
              </a:extLst>
            </p:cNvPr>
            <p:cNvSpPr/>
            <p:nvPr/>
          </p:nvSpPr>
          <p:spPr>
            <a:xfrm>
              <a:off x="5478270" y="2646936"/>
              <a:ext cx="45852" cy="92228"/>
            </a:xfrm>
            <a:prstGeom prst="triangl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02127284-3A49-8BF3-8794-309130390D80}"/>
              </a:ext>
            </a:extLst>
          </p:cNvPr>
          <p:cNvGrpSpPr/>
          <p:nvPr/>
        </p:nvGrpSpPr>
        <p:grpSpPr>
          <a:xfrm>
            <a:off x="3650421" y="3541741"/>
            <a:ext cx="349482" cy="417754"/>
            <a:chOff x="5356355" y="2358085"/>
            <a:chExt cx="289682" cy="38107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294817B5-F0BA-C2B1-608A-FD318CD28CC9}"/>
                </a:ext>
              </a:extLst>
            </p:cNvPr>
            <p:cNvSpPr/>
            <p:nvPr/>
          </p:nvSpPr>
          <p:spPr>
            <a:xfrm>
              <a:off x="5356355" y="2358085"/>
              <a:ext cx="289682" cy="381079"/>
            </a:xfrm>
            <a:prstGeom prst="rect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sp>
          <p:nvSpPr>
            <p:cNvPr id="331" name="Triangle 330">
              <a:extLst>
                <a:ext uri="{FF2B5EF4-FFF2-40B4-BE49-F238E27FC236}">
                  <a16:creationId xmlns:a16="http://schemas.microsoft.com/office/drawing/2014/main" id="{B358FA74-A7DB-B657-9BB8-53CD4AA62A36}"/>
                </a:ext>
              </a:extLst>
            </p:cNvPr>
            <p:cNvSpPr/>
            <p:nvPr/>
          </p:nvSpPr>
          <p:spPr>
            <a:xfrm>
              <a:off x="5478270" y="2646936"/>
              <a:ext cx="45852" cy="92228"/>
            </a:xfrm>
            <a:prstGeom prst="triangl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</p:grp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97F3205-8075-7503-9664-0B5EED82FD2A}"/>
              </a:ext>
            </a:extLst>
          </p:cNvPr>
          <p:cNvCxnSpPr>
            <a:cxnSpLocks/>
            <a:stCxn id="325" idx="3"/>
            <a:endCxn id="330" idx="1"/>
          </p:cNvCxnSpPr>
          <p:nvPr/>
        </p:nvCxnSpPr>
        <p:spPr>
          <a:xfrm>
            <a:off x="2772678" y="3750618"/>
            <a:ext cx="877743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39305FA6-A0A1-94E7-ACFC-6B999BCD5EB9}"/>
              </a:ext>
            </a:extLst>
          </p:cNvPr>
          <p:cNvGrpSpPr/>
          <p:nvPr/>
        </p:nvGrpSpPr>
        <p:grpSpPr>
          <a:xfrm>
            <a:off x="3650421" y="4177207"/>
            <a:ext cx="349482" cy="417754"/>
            <a:chOff x="5356355" y="2358085"/>
            <a:chExt cx="289682" cy="38107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9A272A94-1567-ECDB-380A-4915AC4EDBD9}"/>
                </a:ext>
              </a:extLst>
            </p:cNvPr>
            <p:cNvSpPr/>
            <p:nvPr/>
          </p:nvSpPr>
          <p:spPr>
            <a:xfrm>
              <a:off x="5356355" y="2358085"/>
              <a:ext cx="289682" cy="381079"/>
            </a:xfrm>
            <a:prstGeom prst="rect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sp>
          <p:nvSpPr>
            <p:cNvPr id="337" name="Triangle 336">
              <a:extLst>
                <a:ext uri="{FF2B5EF4-FFF2-40B4-BE49-F238E27FC236}">
                  <a16:creationId xmlns:a16="http://schemas.microsoft.com/office/drawing/2014/main" id="{52712F98-40D8-3ED3-757D-D0C0B3F21527}"/>
                </a:ext>
              </a:extLst>
            </p:cNvPr>
            <p:cNvSpPr/>
            <p:nvPr/>
          </p:nvSpPr>
          <p:spPr>
            <a:xfrm>
              <a:off x="5478270" y="2646936"/>
              <a:ext cx="45852" cy="92228"/>
            </a:xfrm>
            <a:prstGeom prst="triangl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</p:grp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365E1E7C-C2BA-74EF-23DD-4F0F0C62E1B6}"/>
              </a:ext>
            </a:extLst>
          </p:cNvPr>
          <p:cNvCxnSpPr>
            <a:cxnSpLocks/>
            <a:stCxn id="292" idx="10"/>
            <a:endCxn id="336" idx="1"/>
          </p:cNvCxnSpPr>
          <p:nvPr/>
        </p:nvCxnSpPr>
        <p:spPr>
          <a:xfrm>
            <a:off x="2793780" y="4385906"/>
            <a:ext cx="856641" cy="178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4AB6A5EF-886A-5B95-7B17-5F05901DF810}"/>
              </a:ext>
            </a:extLst>
          </p:cNvPr>
          <p:cNvGrpSpPr/>
          <p:nvPr/>
        </p:nvGrpSpPr>
        <p:grpSpPr>
          <a:xfrm>
            <a:off x="5144210" y="2978247"/>
            <a:ext cx="425961" cy="420037"/>
            <a:chOff x="5587493" y="2987746"/>
            <a:chExt cx="619695" cy="611077"/>
          </a:xfrm>
        </p:grpSpPr>
        <p:sp>
          <p:nvSpPr>
            <p:cNvPr id="341" name="Delay 340">
              <a:extLst>
                <a:ext uri="{FF2B5EF4-FFF2-40B4-BE49-F238E27FC236}">
                  <a16:creationId xmlns:a16="http://schemas.microsoft.com/office/drawing/2014/main" id="{36790697-0202-7229-0BE9-BE11E012CE60}"/>
                </a:ext>
              </a:extLst>
            </p:cNvPr>
            <p:cNvSpPr/>
            <p:nvPr/>
          </p:nvSpPr>
          <p:spPr>
            <a:xfrm>
              <a:off x="5587493" y="2987746"/>
              <a:ext cx="619695" cy="611077"/>
            </a:xfrm>
            <a:prstGeom prst="flowChartDelay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sp>
          <p:nvSpPr>
            <p:cNvPr id="342" name="Triangle 341">
              <a:extLst>
                <a:ext uri="{FF2B5EF4-FFF2-40B4-BE49-F238E27FC236}">
                  <a16:creationId xmlns:a16="http://schemas.microsoft.com/office/drawing/2014/main" id="{8D1BC09F-30D7-4E0D-BED6-9A7FC7355B1E}"/>
                </a:ext>
              </a:extLst>
            </p:cNvPr>
            <p:cNvSpPr/>
            <p:nvPr/>
          </p:nvSpPr>
          <p:spPr>
            <a:xfrm>
              <a:off x="5808122" y="3448485"/>
              <a:ext cx="82255" cy="150338"/>
            </a:xfrm>
            <a:prstGeom prst="triangl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19803803-6F53-DDA2-E670-CF7B1B3A49B0}"/>
              </a:ext>
            </a:extLst>
          </p:cNvPr>
          <p:cNvGrpSpPr/>
          <p:nvPr/>
        </p:nvGrpSpPr>
        <p:grpSpPr>
          <a:xfrm>
            <a:off x="4880847" y="3076665"/>
            <a:ext cx="263363" cy="218620"/>
            <a:chOff x="1441958" y="2244004"/>
            <a:chExt cx="413219" cy="752951"/>
          </a:xfrm>
        </p:grpSpPr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231CF758-8841-C4EB-5095-874FBABCC61E}"/>
                </a:ext>
              </a:extLst>
            </p:cNvPr>
            <p:cNvCxnSpPr>
              <a:cxnSpLocks/>
            </p:cNvCxnSpPr>
            <p:nvPr/>
          </p:nvCxnSpPr>
          <p:spPr>
            <a:xfrm>
              <a:off x="1441958" y="2996955"/>
              <a:ext cx="413219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58F15F7F-1227-71BA-C095-1848FF52876D}"/>
                </a:ext>
              </a:extLst>
            </p:cNvPr>
            <p:cNvCxnSpPr>
              <a:cxnSpLocks/>
            </p:cNvCxnSpPr>
            <p:nvPr/>
          </p:nvCxnSpPr>
          <p:spPr>
            <a:xfrm>
              <a:off x="1441958" y="2244004"/>
              <a:ext cx="413219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6E8C10A7-1ADC-25EB-3DB6-9E688AF8EADE}"/>
              </a:ext>
            </a:extLst>
          </p:cNvPr>
          <p:cNvCxnSpPr>
            <a:cxnSpLocks/>
          </p:cNvCxnSpPr>
          <p:nvPr/>
        </p:nvCxnSpPr>
        <p:spPr>
          <a:xfrm>
            <a:off x="3999903" y="3750618"/>
            <a:ext cx="328075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901DA1E5-D1DB-24BD-95C8-6F06FEDA9DD7}"/>
              </a:ext>
            </a:extLst>
          </p:cNvPr>
          <p:cNvCxnSpPr>
            <a:cxnSpLocks/>
          </p:cNvCxnSpPr>
          <p:nvPr/>
        </p:nvCxnSpPr>
        <p:spPr>
          <a:xfrm>
            <a:off x="4087981" y="2617815"/>
            <a:ext cx="328075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FDBEFA2-DAB3-D4A6-D537-0F5EFC3F8F3B}"/>
              </a:ext>
            </a:extLst>
          </p:cNvPr>
          <p:cNvCxnSpPr>
            <a:cxnSpLocks/>
          </p:cNvCxnSpPr>
          <p:nvPr/>
        </p:nvCxnSpPr>
        <p:spPr>
          <a:xfrm>
            <a:off x="4416056" y="2617815"/>
            <a:ext cx="464791" cy="45885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DDA0F3F8-481F-BC60-1B69-501C21107B8E}"/>
              </a:ext>
            </a:extLst>
          </p:cNvPr>
          <p:cNvCxnSpPr>
            <a:cxnSpLocks/>
          </p:cNvCxnSpPr>
          <p:nvPr/>
        </p:nvCxnSpPr>
        <p:spPr>
          <a:xfrm flipV="1">
            <a:off x="4327978" y="3295702"/>
            <a:ext cx="552869" cy="454916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8895EDCF-169E-C026-FA0C-494E72260812}"/>
              </a:ext>
            </a:extLst>
          </p:cNvPr>
          <p:cNvGrpSpPr/>
          <p:nvPr/>
        </p:nvGrpSpPr>
        <p:grpSpPr>
          <a:xfrm>
            <a:off x="5152656" y="4177207"/>
            <a:ext cx="349482" cy="417754"/>
            <a:chOff x="5356355" y="2358085"/>
            <a:chExt cx="289682" cy="38107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6BE26330-7D3D-49C8-4E88-CD0B27E627E5}"/>
                </a:ext>
              </a:extLst>
            </p:cNvPr>
            <p:cNvSpPr/>
            <p:nvPr/>
          </p:nvSpPr>
          <p:spPr>
            <a:xfrm>
              <a:off x="5356355" y="2358085"/>
              <a:ext cx="289682" cy="381079"/>
            </a:xfrm>
            <a:prstGeom prst="rect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sp>
          <p:nvSpPr>
            <p:cNvPr id="359" name="Triangle 358">
              <a:extLst>
                <a:ext uri="{FF2B5EF4-FFF2-40B4-BE49-F238E27FC236}">
                  <a16:creationId xmlns:a16="http://schemas.microsoft.com/office/drawing/2014/main" id="{8192E4E0-2641-FE77-BF49-D0D097981CC3}"/>
                </a:ext>
              </a:extLst>
            </p:cNvPr>
            <p:cNvSpPr/>
            <p:nvPr/>
          </p:nvSpPr>
          <p:spPr>
            <a:xfrm>
              <a:off x="5478270" y="2646936"/>
              <a:ext cx="45852" cy="92228"/>
            </a:xfrm>
            <a:prstGeom prst="triangl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</p:grp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32A569C7-86A5-C9E2-C7FA-E0F3DE5E2744}"/>
              </a:ext>
            </a:extLst>
          </p:cNvPr>
          <p:cNvCxnSpPr>
            <a:cxnSpLocks/>
            <a:endCxn id="358" idx="1"/>
          </p:cNvCxnSpPr>
          <p:nvPr/>
        </p:nvCxnSpPr>
        <p:spPr>
          <a:xfrm>
            <a:off x="4002319" y="4385906"/>
            <a:ext cx="1150337" cy="178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C99AC5C9-BD25-8CF2-1772-2922128D24E9}"/>
              </a:ext>
            </a:extLst>
          </p:cNvPr>
          <p:cNvCxnSpPr>
            <a:cxnSpLocks/>
            <a:stCxn id="358" idx="3"/>
          </p:cNvCxnSpPr>
          <p:nvPr/>
        </p:nvCxnSpPr>
        <p:spPr>
          <a:xfrm flipV="1">
            <a:off x="5502138" y="4385907"/>
            <a:ext cx="249155" cy="177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B8177662-3572-F1C3-8F63-1EB31D8E5DE6}"/>
              </a:ext>
            </a:extLst>
          </p:cNvPr>
          <p:cNvCxnSpPr>
            <a:cxnSpLocks/>
          </p:cNvCxnSpPr>
          <p:nvPr/>
        </p:nvCxnSpPr>
        <p:spPr>
          <a:xfrm>
            <a:off x="5570170" y="3190653"/>
            <a:ext cx="181123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BE0A2804-1F71-EB0E-C85B-43C9E00BBAA2}"/>
              </a:ext>
            </a:extLst>
          </p:cNvPr>
          <p:cNvGrpSpPr/>
          <p:nvPr/>
        </p:nvGrpSpPr>
        <p:grpSpPr>
          <a:xfrm>
            <a:off x="6697675" y="3576560"/>
            <a:ext cx="409546" cy="418110"/>
            <a:chOff x="2005338" y="2287590"/>
            <a:chExt cx="608981" cy="621716"/>
          </a:xfrm>
        </p:grpSpPr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32D85A87-95D3-C47B-C044-6F210B25E9C5}"/>
                </a:ext>
              </a:extLst>
            </p:cNvPr>
            <p:cNvSpPr/>
            <p:nvPr/>
          </p:nvSpPr>
          <p:spPr>
            <a:xfrm flipH="1">
              <a:off x="2005338" y="2287590"/>
              <a:ext cx="608981" cy="621716"/>
            </a:xfrm>
            <a:custGeom>
              <a:avLst/>
              <a:gdLst>
                <a:gd name="connsiteX0" fmla="*/ 788717 w 911428"/>
                <a:gd name="connsiteY0" fmla="*/ 0 h 914401"/>
                <a:gd name="connsiteX1" fmla="*/ 904644 w 911428"/>
                <a:gd name="connsiteY1" fmla="*/ 7313 h 914401"/>
                <a:gd name="connsiteX2" fmla="*/ 911428 w 911428"/>
                <a:gd name="connsiteY2" fmla="*/ 8611 h 914401"/>
                <a:gd name="connsiteX3" fmla="*/ 860246 w 911428"/>
                <a:gd name="connsiteY3" fmla="*/ 102907 h 914401"/>
                <a:gd name="connsiteX4" fmla="*/ 788717 w 911428"/>
                <a:gd name="connsiteY4" fmla="*/ 457200 h 914401"/>
                <a:gd name="connsiteX5" fmla="*/ 860246 w 911428"/>
                <a:gd name="connsiteY5" fmla="*/ 811493 h 914401"/>
                <a:gd name="connsiteX6" fmla="*/ 911428 w 911428"/>
                <a:gd name="connsiteY6" fmla="*/ 905790 h 914401"/>
                <a:gd name="connsiteX7" fmla="*/ 904644 w 911428"/>
                <a:gd name="connsiteY7" fmla="*/ 907088 h 914401"/>
                <a:gd name="connsiteX8" fmla="*/ 788717 w 911428"/>
                <a:gd name="connsiteY8" fmla="*/ 914401 h 914401"/>
                <a:gd name="connsiteX9" fmla="*/ 33960 w 911428"/>
                <a:gd name="connsiteY9" fmla="*/ 513100 h 914401"/>
                <a:gd name="connsiteX10" fmla="*/ 0 w 911428"/>
                <a:gd name="connsiteY10" fmla="*/ 457201 h 914401"/>
                <a:gd name="connsiteX11" fmla="*/ 33960 w 911428"/>
                <a:gd name="connsiteY11" fmla="*/ 401301 h 914401"/>
                <a:gd name="connsiteX12" fmla="*/ 788717 w 911428"/>
                <a:gd name="connsiteY12" fmla="*/ 0 h 91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1428" h="914401">
                  <a:moveTo>
                    <a:pt x="788717" y="0"/>
                  </a:moveTo>
                  <a:cubicBezTo>
                    <a:pt x="827990" y="0"/>
                    <a:pt x="866682" y="2487"/>
                    <a:pt x="904644" y="7313"/>
                  </a:cubicBezTo>
                  <a:lnTo>
                    <a:pt x="911428" y="8611"/>
                  </a:lnTo>
                  <a:lnTo>
                    <a:pt x="860246" y="102907"/>
                  </a:lnTo>
                  <a:cubicBezTo>
                    <a:pt x="814187" y="211802"/>
                    <a:pt x="788717" y="331527"/>
                    <a:pt x="788717" y="457200"/>
                  </a:cubicBezTo>
                  <a:cubicBezTo>
                    <a:pt x="788717" y="582873"/>
                    <a:pt x="814187" y="702598"/>
                    <a:pt x="860246" y="811493"/>
                  </a:cubicBezTo>
                  <a:lnTo>
                    <a:pt x="911428" y="905790"/>
                  </a:lnTo>
                  <a:lnTo>
                    <a:pt x="904644" y="907088"/>
                  </a:lnTo>
                  <a:cubicBezTo>
                    <a:pt x="866682" y="911914"/>
                    <a:pt x="827990" y="914401"/>
                    <a:pt x="788717" y="914401"/>
                  </a:cubicBezTo>
                  <a:cubicBezTo>
                    <a:pt x="474534" y="914401"/>
                    <a:pt x="197531" y="755216"/>
                    <a:pt x="33960" y="513100"/>
                  </a:cubicBezTo>
                  <a:lnTo>
                    <a:pt x="0" y="457201"/>
                  </a:lnTo>
                  <a:lnTo>
                    <a:pt x="33960" y="401301"/>
                  </a:lnTo>
                  <a:cubicBezTo>
                    <a:pt x="197531" y="159185"/>
                    <a:pt x="474534" y="0"/>
                    <a:pt x="788717" y="0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0962C458-54E1-37A9-618E-00EC5454DA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8046" y="2731148"/>
              <a:ext cx="33711" cy="15139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9B36716-2866-B40F-BAA6-EAB597597FFE}"/>
                </a:ext>
              </a:extLst>
            </p:cNvPr>
            <p:cNvCxnSpPr>
              <a:cxnSpLocks/>
            </p:cNvCxnSpPr>
            <p:nvPr/>
          </p:nvCxnSpPr>
          <p:spPr>
            <a:xfrm>
              <a:off x="2305633" y="2731148"/>
              <a:ext cx="28111" cy="12624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21E64AE1-51AE-0F67-4DF2-FA9A251A7492}"/>
              </a:ext>
            </a:extLst>
          </p:cNvPr>
          <p:cNvGrpSpPr/>
          <p:nvPr/>
        </p:nvGrpSpPr>
        <p:grpSpPr>
          <a:xfrm>
            <a:off x="6457262" y="3680130"/>
            <a:ext cx="263363" cy="218620"/>
            <a:chOff x="1441958" y="2244004"/>
            <a:chExt cx="413219" cy="752951"/>
          </a:xfrm>
        </p:grpSpPr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BE28BDF7-102F-C70E-0938-547BE885EED4}"/>
                </a:ext>
              </a:extLst>
            </p:cNvPr>
            <p:cNvCxnSpPr>
              <a:cxnSpLocks/>
            </p:cNvCxnSpPr>
            <p:nvPr/>
          </p:nvCxnSpPr>
          <p:spPr>
            <a:xfrm>
              <a:off x="1441958" y="2996955"/>
              <a:ext cx="413219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1972F9F9-9063-9F8C-C76D-C0175DCB18B0}"/>
                </a:ext>
              </a:extLst>
            </p:cNvPr>
            <p:cNvCxnSpPr>
              <a:cxnSpLocks/>
            </p:cNvCxnSpPr>
            <p:nvPr/>
          </p:nvCxnSpPr>
          <p:spPr>
            <a:xfrm>
              <a:off x="1441958" y="2244004"/>
              <a:ext cx="413219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10FFA08E-581B-7118-37AF-9304009A750F}"/>
              </a:ext>
            </a:extLst>
          </p:cNvPr>
          <p:cNvCxnSpPr>
            <a:cxnSpLocks/>
          </p:cNvCxnSpPr>
          <p:nvPr/>
        </p:nvCxnSpPr>
        <p:spPr>
          <a:xfrm>
            <a:off x="5745719" y="3189311"/>
            <a:ext cx="711543" cy="490819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EDE5D093-5DD8-20D7-D538-12B7F388190B}"/>
              </a:ext>
            </a:extLst>
          </p:cNvPr>
          <p:cNvCxnSpPr>
            <a:cxnSpLocks/>
          </p:cNvCxnSpPr>
          <p:nvPr/>
        </p:nvCxnSpPr>
        <p:spPr>
          <a:xfrm flipV="1">
            <a:off x="5751293" y="3902075"/>
            <a:ext cx="701412" cy="483831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3025E36B-F70D-E606-BEF2-3FE394533D4B}"/>
              </a:ext>
            </a:extLst>
          </p:cNvPr>
          <p:cNvSpPr/>
          <p:nvPr/>
        </p:nvSpPr>
        <p:spPr>
          <a:xfrm>
            <a:off x="1663703" y="2485176"/>
            <a:ext cx="274653" cy="274653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chemeClr val="bg1"/>
                </a:solidFill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m</a:t>
            </a:r>
          </a:p>
        </p:txBody>
      </p:sp>
      <p:pic>
        <p:nvPicPr>
          <p:cNvPr id="7" name="Picture 2" descr="Call for Papers ASP-DAC 2023">
            <a:extLst>
              <a:ext uri="{FF2B5EF4-FFF2-40B4-BE49-F238E27FC236}">
                <a16:creationId xmlns:a16="http://schemas.microsoft.com/office/drawing/2014/main" id="{802B51AA-0E24-88F2-FAC6-73AD4846B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44000"/>
            <a:ext cx="550671" cy="3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95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4F1584-D171-64F5-70FD-B5414F84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6235643" cy="55154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Asynchronous Gates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22DF6-EBDC-EB9C-757A-C596D033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Rassul Bairamkulov 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3523B-D4C4-F40A-79F3-F98B08B5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251" name="Espace réservé du contenu 1">
            <a:extLst>
              <a:ext uri="{FF2B5EF4-FFF2-40B4-BE49-F238E27FC236}">
                <a16:creationId xmlns:a16="http://schemas.microsoft.com/office/drawing/2014/main" id="{30025548-B0DB-2E15-9AE7-8F0A68FBD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00" y="828000"/>
            <a:ext cx="7691269" cy="471604"/>
          </a:xfrm>
        </p:spPr>
        <p:txBody>
          <a:bodyPr>
            <a:normAutofit/>
          </a:bodyPr>
          <a:lstStyle/>
          <a:p>
            <a:r>
              <a:rPr lang="en-US" dirty="0"/>
              <a:t>Replace AS gates with AA and SA gates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AD0338B1-B99E-1899-41B9-5E13CE3685AA}"/>
              </a:ext>
            </a:extLst>
          </p:cNvPr>
          <p:cNvCxnSpPr>
            <a:cxnSpLocks/>
            <a:stCxn id="240" idx="3"/>
          </p:cNvCxnSpPr>
          <p:nvPr/>
        </p:nvCxnSpPr>
        <p:spPr>
          <a:xfrm>
            <a:off x="961325" y="2996955"/>
            <a:ext cx="498312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51C111A2-9C8C-2368-34D0-C871A3F5D00B}"/>
              </a:ext>
            </a:extLst>
          </p:cNvPr>
          <p:cNvGrpSpPr/>
          <p:nvPr/>
        </p:nvGrpSpPr>
        <p:grpSpPr>
          <a:xfrm>
            <a:off x="611843" y="2788078"/>
            <a:ext cx="349482" cy="417754"/>
            <a:chOff x="5356355" y="2358085"/>
            <a:chExt cx="289682" cy="381079"/>
          </a:xfrm>
          <a:solidFill>
            <a:schemeClr val="bg1"/>
          </a:solidFill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2971CC0B-350C-EF7E-B77C-9D5CCDF3D628}"/>
                </a:ext>
              </a:extLst>
            </p:cNvPr>
            <p:cNvSpPr/>
            <p:nvPr/>
          </p:nvSpPr>
          <p:spPr>
            <a:xfrm>
              <a:off x="5356355" y="2358085"/>
              <a:ext cx="289682" cy="381079"/>
            </a:xfrm>
            <a:prstGeom prst="rect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sp>
          <p:nvSpPr>
            <p:cNvPr id="241" name="Triangle 240">
              <a:extLst>
                <a:ext uri="{FF2B5EF4-FFF2-40B4-BE49-F238E27FC236}">
                  <a16:creationId xmlns:a16="http://schemas.microsoft.com/office/drawing/2014/main" id="{052ADBD2-60EA-B522-959D-7D2B601880DC}"/>
                </a:ext>
              </a:extLst>
            </p:cNvPr>
            <p:cNvSpPr/>
            <p:nvPr/>
          </p:nvSpPr>
          <p:spPr>
            <a:xfrm>
              <a:off x="5478270" y="2646936"/>
              <a:ext cx="45852" cy="92228"/>
            </a:xfrm>
            <a:prstGeom prst="triangl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DBDAFBD8-434D-80A6-7D6E-2576148F9EFE}"/>
              </a:ext>
            </a:extLst>
          </p:cNvPr>
          <p:cNvGrpSpPr/>
          <p:nvPr/>
        </p:nvGrpSpPr>
        <p:grpSpPr>
          <a:xfrm>
            <a:off x="611843" y="2035127"/>
            <a:ext cx="349482" cy="417754"/>
            <a:chOff x="5356355" y="2358085"/>
            <a:chExt cx="289682" cy="381079"/>
          </a:xfrm>
          <a:solidFill>
            <a:schemeClr val="bg1"/>
          </a:solidFill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B58A5EF6-AE13-BFE0-13FF-E195ACF4B13E}"/>
                </a:ext>
              </a:extLst>
            </p:cNvPr>
            <p:cNvSpPr/>
            <p:nvPr/>
          </p:nvSpPr>
          <p:spPr>
            <a:xfrm>
              <a:off x="5356355" y="2358085"/>
              <a:ext cx="289682" cy="381079"/>
            </a:xfrm>
            <a:prstGeom prst="rect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sp>
          <p:nvSpPr>
            <p:cNvPr id="244" name="Triangle 243">
              <a:extLst>
                <a:ext uri="{FF2B5EF4-FFF2-40B4-BE49-F238E27FC236}">
                  <a16:creationId xmlns:a16="http://schemas.microsoft.com/office/drawing/2014/main" id="{0BF636A6-8CF8-4A4B-CD45-9578F0FF559F}"/>
                </a:ext>
              </a:extLst>
            </p:cNvPr>
            <p:cNvSpPr/>
            <p:nvPr/>
          </p:nvSpPr>
          <p:spPr>
            <a:xfrm>
              <a:off x="5478270" y="2646936"/>
              <a:ext cx="45852" cy="92228"/>
            </a:xfrm>
            <a:prstGeom prst="triangl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</p:grp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A11C1784-7A29-097E-4074-0E25FFD58717}"/>
              </a:ext>
            </a:extLst>
          </p:cNvPr>
          <p:cNvCxnSpPr>
            <a:cxnSpLocks/>
            <a:stCxn id="243" idx="3"/>
          </p:cNvCxnSpPr>
          <p:nvPr/>
        </p:nvCxnSpPr>
        <p:spPr>
          <a:xfrm>
            <a:off x="961325" y="2244004"/>
            <a:ext cx="498312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8E6CE3DC-2304-FCF9-9106-1B095064BD9B}"/>
              </a:ext>
            </a:extLst>
          </p:cNvPr>
          <p:cNvCxnSpPr>
            <a:cxnSpLocks/>
            <a:stCxn id="256" idx="3"/>
          </p:cNvCxnSpPr>
          <p:nvPr/>
        </p:nvCxnSpPr>
        <p:spPr>
          <a:xfrm>
            <a:off x="961325" y="4503569"/>
            <a:ext cx="1413183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AB899BF4-A54A-D24A-EAF0-3A73FCFEDC39}"/>
              </a:ext>
            </a:extLst>
          </p:cNvPr>
          <p:cNvGrpSpPr/>
          <p:nvPr/>
        </p:nvGrpSpPr>
        <p:grpSpPr>
          <a:xfrm>
            <a:off x="611843" y="4294692"/>
            <a:ext cx="349482" cy="417754"/>
            <a:chOff x="5356355" y="2358085"/>
            <a:chExt cx="289682" cy="381079"/>
          </a:xfrm>
          <a:solidFill>
            <a:schemeClr val="bg1"/>
          </a:solidFill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7F2E488F-ADFB-9CC6-71A1-E601C4FC8866}"/>
                </a:ext>
              </a:extLst>
            </p:cNvPr>
            <p:cNvSpPr/>
            <p:nvPr/>
          </p:nvSpPr>
          <p:spPr>
            <a:xfrm>
              <a:off x="5356355" y="2358085"/>
              <a:ext cx="289682" cy="381079"/>
            </a:xfrm>
            <a:prstGeom prst="rect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sp>
          <p:nvSpPr>
            <p:cNvPr id="257" name="Triangle 256">
              <a:extLst>
                <a:ext uri="{FF2B5EF4-FFF2-40B4-BE49-F238E27FC236}">
                  <a16:creationId xmlns:a16="http://schemas.microsoft.com/office/drawing/2014/main" id="{BA089E0C-88BF-F23B-5E3F-0C0B300711A7}"/>
                </a:ext>
              </a:extLst>
            </p:cNvPr>
            <p:cNvSpPr/>
            <p:nvPr/>
          </p:nvSpPr>
          <p:spPr>
            <a:xfrm>
              <a:off x="5478270" y="2646936"/>
              <a:ext cx="45852" cy="92228"/>
            </a:xfrm>
            <a:prstGeom prst="triangl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D6DC8346-8908-2461-5996-E4BE2413B628}"/>
              </a:ext>
            </a:extLst>
          </p:cNvPr>
          <p:cNvGrpSpPr/>
          <p:nvPr/>
        </p:nvGrpSpPr>
        <p:grpSpPr>
          <a:xfrm>
            <a:off x="611843" y="3541741"/>
            <a:ext cx="349482" cy="417754"/>
            <a:chOff x="5356355" y="2358085"/>
            <a:chExt cx="289682" cy="381079"/>
          </a:xfrm>
          <a:solidFill>
            <a:schemeClr val="bg1"/>
          </a:solidFill>
        </p:grpSpPr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2E9E01D5-3733-3B3B-89E2-AD3558BF4392}"/>
                </a:ext>
              </a:extLst>
            </p:cNvPr>
            <p:cNvSpPr/>
            <p:nvPr/>
          </p:nvSpPr>
          <p:spPr>
            <a:xfrm>
              <a:off x="5356355" y="2358085"/>
              <a:ext cx="289682" cy="381079"/>
            </a:xfrm>
            <a:prstGeom prst="rect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sp>
          <p:nvSpPr>
            <p:cNvPr id="260" name="Triangle 259">
              <a:extLst>
                <a:ext uri="{FF2B5EF4-FFF2-40B4-BE49-F238E27FC236}">
                  <a16:creationId xmlns:a16="http://schemas.microsoft.com/office/drawing/2014/main" id="{4D9EF45E-9CAA-49A3-1342-ACBED6C26A12}"/>
                </a:ext>
              </a:extLst>
            </p:cNvPr>
            <p:cNvSpPr/>
            <p:nvPr/>
          </p:nvSpPr>
          <p:spPr>
            <a:xfrm>
              <a:off x="5478270" y="2646936"/>
              <a:ext cx="45852" cy="92228"/>
            </a:xfrm>
            <a:prstGeom prst="triangl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</p:grp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51390538-E9E3-CE1B-7C95-0C52FB3B2B31}"/>
              </a:ext>
            </a:extLst>
          </p:cNvPr>
          <p:cNvCxnSpPr>
            <a:cxnSpLocks/>
            <a:stCxn id="259" idx="3"/>
            <a:endCxn id="325" idx="1"/>
          </p:cNvCxnSpPr>
          <p:nvPr/>
        </p:nvCxnSpPr>
        <p:spPr>
          <a:xfrm>
            <a:off x="961325" y="3750618"/>
            <a:ext cx="1461871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95A86AEE-DFEE-A883-5195-CF0CF185448B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459637" y="2248798"/>
            <a:ext cx="244288" cy="27660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1C9B02E-BAA8-E880-3F2B-966B7743E9FB}"/>
              </a:ext>
            </a:extLst>
          </p:cNvPr>
          <p:cNvGrpSpPr/>
          <p:nvPr/>
        </p:nvGrpSpPr>
        <p:grpSpPr>
          <a:xfrm>
            <a:off x="3653797" y="2413444"/>
            <a:ext cx="434492" cy="418110"/>
            <a:chOff x="1605362" y="4390080"/>
            <a:chExt cx="646076" cy="621716"/>
          </a:xfrm>
        </p:grpSpPr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014B851E-0F8F-CBD2-B9FE-AC91742E2DA2}"/>
                </a:ext>
              </a:extLst>
            </p:cNvPr>
            <p:cNvGrpSpPr/>
            <p:nvPr/>
          </p:nvGrpSpPr>
          <p:grpSpPr>
            <a:xfrm>
              <a:off x="1605362" y="4390080"/>
              <a:ext cx="646076" cy="621716"/>
              <a:chOff x="3549557" y="1112525"/>
              <a:chExt cx="742747" cy="714742"/>
            </a:xfrm>
            <a:solidFill>
              <a:schemeClr val="bg1"/>
            </a:solidFill>
          </p:grpSpPr>
          <p:sp>
            <p:nvSpPr>
              <p:cNvPr id="281" name="Triangle 280">
                <a:extLst>
                  <a:ext uri="{FF2B5EF4-FFF2-40B4-BE49-F238E27FC236}">
                    <a16:creationId xmlns:a16="http://schemas.microsoft.com/office/drawing/2014/main" id="{EF84B5A8-E338-E232-31FC-DABF1F732492}"/>
                  </a:ext>
                </a:extLst>
              </p:cNvPr>
              <p:cNvSpPr/>
              <p:nvPr/>
            </p:nvSpPr>
            <p:spPr>
              <a:xfrm rot="5400000">
                <a:off x="3490899" y="1171183"/>
                <a:ext cx="714742" cy="597425"/>
              </a:xfrm>
              <a:prstGeom prst="triangle">
                <a:avLst>
                  <a:gd name="adj" fmla="val 50001"/>
                </a:avLst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F0953B1F-F0F1-098E-77CC-9750906F2B7F}"/>
                  </a:ext>
                </a:extLst>
              </p:cNvPr>
              <p:cNvSpPr/>
              <p:nvPr/>
            </p:nvSpPr>
            <p:spPr>
              <a:xfrm>
                <a:off x="4147768" y="1392781"/>
                <a:ext cx="144536" cy="144536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</p:grp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5CE51B8A-63D6-59BA-81C0-990EB68CC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0818" y="4726089"/>
              <a:ext cx="35112" cy="13626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CC82076E-01CF-5953-EC97-63D0E970A1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5197" y="4725264"/>
              <a:ext cx="27415" cy="10639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F8C5725D-733D-1373-7178-C2F5C877F0E6}"/>
              </a:ext>
            </a:extLst>
          </p:cNvPr>
          <p:cNvCxnSpPr>
            <a:cxnSpLocks/>
            <a:stCxn id="2" idx="6"/>
            <a:endCxn id="281" idx="3"/>
          </p:cNvCxnSpPr>
          <p:nvPr/>
        </p:nvCxnSpPr>
        <p:spPr>
          <a:xfrm>
            <a:off x="1938356" y="2622503"/>
            <a:ext cx="1715441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93A19CA1-3136-B0E5-1A76-1C8518EB3CED}"/>
              </a:ext>
            </a:extLst>
          </p:cNvPr>
          <p:cNvGrpSpPr/>
          <p:nvPr/>
        </p:nvGrpSpPr>
        <p:grpSpPr>
          <a:xfrm>
            <a:off x="2344236" y="4176851"/>
            <a:ext cx="449544" cy="418110"/>
            <a:chOff x="3419832" y="4206525"/>
            <a:chExt cx="668457" cy="621716"/>
          </a:xfrm>
        </p:grpSpPr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7ED3EB44-A400-894D-35AE-DC65E237C0D5}"/>
                </a:ext>
              </a:extLst>
            </p:cNvPr>
            <p:cNvGrpSpPr/>
            <p:nvPr/>
          </p:nvGrpSpPr>
          <p:grpSpPr>
            <a:xfrm>
              <a:off x="3419832" y="4206525"/>
              <a:ext cx="668457" cy="621716"/>
              <a:chOff x="4604682" y="3199879"/>
              <a:chExt cx="830263" cy="828955"/>
            </a:xfrm>
            <a:solidFill>
              <a:schemeClr val="bg1"/>
            </a:solidFill>
          </p:grpSpPr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C544DE56-3036-F98A-FAC2-34B1BFAA794D}"/>
                  </a:ext>
                </a:extLst>
              </p:cNvPr>
              <p:cNvSpPr/>
              <p:nvPr/>
            </p:nvSpPr>
            <p:spPr>
              <a:xfrm flipH="1">
                <a:off x="4678555" y="3199879"/>
                <a:ext cx="756390" cy="828955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D847B569-4024-56E8-9783-DB37F2A820D2}"/>
                  </a:ext>
                </a:extLst>
              </p:cNvPr>
              <p:cNvSpPr/>
              <p:nvPr/>
            </p:nvSpPr>
            <p:spPr>
              <a:xfrm>
                <a:off x="4604682" y="3241676"/>
                <a:ext cx="111820" cy="741282"/>
              </a:xfrm>
              <a:custGeom>
                <a:avLst/>
                <a:gdLst>
                  <a:gd name="connsiteX0" fmla="*/ 6358 w 124531"/>
                  <a:gd name="connsiteY0" fmla="*/ 0 h 793750"/>
                  <a:gd name="connsiteX1" fmla="*/ 69858 w 124531"/>
                  <a:gd name="connsiteY1" fmla="*/ 120650 h 793750"/>
                  <a:gd name="connsiteX2" fmla="*/ 111133 w 124531"/>
                  <a:gd name="connsiteY2" fmla="*/ 250825 h 793750"/>
                  <a:gd name="connsiteX3" fmla="*/ 120658 w 124531"/>
                  <a:gd name="connsiteY3" fmla="*/ 346075 h 793750"/>
                  <a:gd name="connsiteX4" fmla="*/ 123833 w 124531"/>
                  <a:gd name="connsiteY4" fmla="*/ 431800 h 793750"/>
                  <a:gd name="connsiteX5" fmla="*/ 107958 w 124531"/>
                  <a:gd name="connsiteY5" fmla="*/ 536575 h 793750"/>
                  <a:gd name="connsiteX6" fmla="*/ 82558 w 124531"/>
                  <a:gd name="connsiteY6" fmla="*/ 631825 h 793750"/>
                  <a:gd name="connsiteX7" fmla="*/ 53983 w 124531"/>
                  <a:gd name="connsiteY7" fmla="*/ 698500 h 793750"/>
                  <a:gd name="connsiteX8" fmla="*/ 31758 w 124531"/>
                  <a:gd name="connsiteY8" fmla="*/ 749300 h 793750"/>
                  <a:gd name="connsiteX9" fmla="*/ 8 w 124531"/>
                  <a:gd name="connsiteY9" fmla="*/ 79375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531" h="793750">
                    <a:moveTo>
                      <a:pt x="6358" y="0"/>
                    </a:moveTo>
                    <a:cubicBezTo>
                      <a:pt x="29377" y="39423"/>
                      <a:pt x="52396" y="78846"/>
                      <a:pt x="69858" y="120650"/>
                    </a:cubicBezTo>
                    <a:cubicBezTo>
                      <a:pt x="87320" y="162454"/>
                      <a:pt x="102666" y="213254"/>
                      <a:pt x="111133" y="250825"/>
                    </a:cubicBezTo>
                    <a:cubicBezTo>
                      <a:pt x="119600" y="288396"/>
                      <a:pt x="118541" y="315913"/>
                      <a:pt x="120658" y="346075"/>
                    </a:cubicBezTo>
                    <a:cubicBezTo>
                      <a:pt x="122775" y="376237"/>
                      <a:pt x="125950" y="400050"/>
                      <a:pt x="123833" y="431800"/>
                    </a:cubicBezTo>
                    <a:cubicBezTo>
                      <a:pt x="121716" y="463550"/>
                      <a:pt x="114837" y="503237"/>
                      <a:pt x="107958" y="536575"/>
                    </a:cubicBezTo>
                    <a:cubicBezTo>
                      <a:pt x="101079" y="569913"/>
                      <a:pt x="91554" y="604838"/>
                      <a:pt x="82558" y="631825"/>
                    </a:cubicBezTo>
                    <a:cubicBezTo>
                      <a:pt x="73562" y="658812"/>
                      <a:pt x="62450" y="678921"/>
                      <a:pt x="53983" y="698500"/>
                    </a:cubicBezTo>
                    <a:cubicBezTo>
                      <a:pt x="45516" y="718079"/>
                      <a:pt x="40754" y="733425"/>
                      <a:pt x="31758" y="749300"/>
                    </a:cubicBezTo>
                    <a:cubicBezTo>
                      <a:pt x="22762" y="765175"/>
                      <a:pt x="-521" y="784754"/>
                      <a:pt x="8" y="79375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</p:grp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9F8D78CC-51FB-9060-B7A1-D8DD042C2B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0793" y="4647911"/>
              <a:ext cx="33711" cy="15139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C4E673B8-FF3D-779A-64B9-13D94BB3D9E8}"/>
                </a:ext>
              </a:extLst>
            </p:cNvPr>
            <p:cNvCxnSpPr>
              <a:cxnSpLocks/>
            </p:cNvCxnSpPr>
            <p:nvPr/>
          </p:nvCxnSpPr>
          <p:spPr>
            <a:xfrm>
              <a:off x="3758380" y="4647911"/>
              <a:ext cx="28111" cy="12624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062B94B8-9A46-309A-385E-B80F91C40D2A}"/>
              </a:ext>
            </a:extLst>
          </p:cNvPr>
          <p:cNvCxnSpPr>
            <a:cxnSpLocks/>
          </p:cNvCxnSpPr>
          <p:nvPr/>
        </p:nvCxnSpPr>
        <p:spPr>
          <a:xfrm>
            <a:off x="2165605" y="4288075"/>
            <a:ext cx="208903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700708E8-BEAC-4B1E-3366-20EA636EB9E1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1468536" y="2719607"/>
            <a:ext cx="235389" cy="27660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5726A9AD-97BE-6C50-F427-5E3566836251}"/>
              </a:ext>
            </a:extLst>
          </p:cNvPr>
          <p:cNvCxnSpPr>
            <a:cxnSpLocks/>
            <a:stCxn id="321" idx="5"/>
          </p:cNvCxnSpPr>
          <p:nvPr/>
        </p:nvCxnSpPr>
        <p:spPr>
          <a:xfrm>
            <a:off x="1905139" y="3842406"/>
            <a:ext cx="260466" cy="445655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Oval 320">
            <a:extLst>
              <a:ext uri="{FF2B5EF4-FFF2-40B4-BE49-F238E27FC236}">
                <a16:creationId xmlns:a16="http://schemas.microsoft.com/office/drawing/2014/main" id="{1C0D1822-CEC2-98BD-BAB2-698605CF2C04}"/>
              </a:ext>
            </a:extLst>
          </p:cNvPr>
          <p:cNvSpPr/>
          <p:nvPr/>
        </p:nvSpPr>
        <p:spPr>
          <a:xfrm>
            <a:off x="1681781" y="3619048"/>
            <a:ext cx="261680" cy="261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H" b="1" dirty="0">
                <a:solidFill>
                  <a:schemeClr val="tx1"/>
                </a:solidFill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s</a:t>
            </a: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BCF80957-211B-AF5A-3A74-A6BDB471112C}"/>
              </a:ext>
            </a:extLst>
          </p:cNvPr>
          <p:cNvGrpSpPr/>
          <p:nvPr/>
        </p:nvGrpSpPr>
        <p:grpSpPr>
          <a:xfrm>
            <a:off x="2423196" y="3541741"/>
            <a:ext cx="349482" cy="417754"/>
            <a:chOff x="5356355" y="2358085"/>
            <a:chExt cx="289682" cy="38107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25B5EDC0-4F3C-101D-CAF7-3DEB7892B253}"/>
                </a:ext>
              </a:extLst>
            </p:cNvPr>
            <p:cNvSpPr/>
            <p:nvPr/>
          </p:nvSpPr>
          <p:spPr>
            <a:xfrm>
              <a:off x="5356355" y="2358085"/>
              <a:ext cx="289682" cy="381079"/>
            </a:xfrm>
            <a:prstGeom prst="rect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sp>
          <p:nvSpPr>
            <p:cNvPr id="326" name="Triangle 325">
              <a:extLst>
                <a:ext uri="{FF2B5EF4-FFF2-40B4-BE49-F238E27FC236}">
                  <a16:creationId xmlns:a16="http://schemas.microsoft.com/office/drawing/2014/main" id="{7EB621F0-6CAA-16A6-E794-E92D14F01C57}"/>
                </a:ext>
              </a:extLst>
            </p:cNvPr>
            <p:cNvSpPr/>
            <p:nvPr/>
          </p:nvSpPr>
          <p:spPr>
            <a:xfrm>
              <a:off x="5478270" y="2646936"/>
              <a:ext cx="45852" cy="92228"/>
            </a:xfrm>
            <a:prstGeom prst="triangl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02127284-3A49-8BF3-8794-309130390D80}"/>
              </a:ext>
            </a:extLst>
          </p:cNvPr>
          <p:cNvGrpSpPr/>
          <p:nvPr/>
        </p:nvGrpSpPr>
        <p:grpSpPr>
          <a:xfrm>
            <a:off x="3650421" y="3541741"/>
            <a:ext cx="349482" cy="417754"/>
            <a:chOff x="5356355" y="2358085"/>
            <a:chExt cx="289682" cy="38107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294817B5-F0BA-C2B1-608A-FD318CD28CC9}"/>
                </a:ext>
              </a:extLst>
            </p:cNvPr>
            <p:cNvSpPr/>
            <p:nvPr/>
          </p:nvSpPr>
          <p:spPr>
            <a:xfrm>
              <a:off x="5356355" y="2358085"/>
              <a:ext cx="289682" cy="381079"/>
            </a:xfrm>
            <a:prstGeom prst="rect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sp>
          <p:nvSpPr>
            <p:cNvPr id="331" name="Triangle 330">
              <a:extLst>
                <a:ext uri="{FF2B5EF4-FFF2-40B4-BE49-F238E27FC236}">
                  <a16:creationId xmlns:a16="http://schemas.microsoft.com/office/drawing/2014/main" id="{B358FA74-A7DB-B657-9BB8-53CD4AA62A36}"/>
                </a:ext>
              </a:extLst>
            </p:cNvPr>
            <p:cNvSpPr/>
            <p:nvPr/>
          </p:nvSpPr>
          <p:spPr>
            <a:xfrm>
              <a:off x="5478270" y="2646936"/>
              <a:ext cx="45852" cy="92228"/>
            </a:xfrm>
            <a:prstGeom prst="triangl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</p:grp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97F3205-8075-7503-9664-0B5EED82FD2A}"/>
              </a:ext>
            </a:extLst>
          </p:cNvPr>
          <p:cNvCxnSpPr>
            <a:cxnSpLocks/>
            <a:stCxn id="325" idx="3"/>
            <a:endCxn id="330" idx="1"/>
          </p:cNvCxnSpPr>
          <p:nvPr/>
        </p:nvCxnSpPr>
        <p:spPr>
          <a:xfrm>
            <a:off x="2772678" y="3750618"/>
            <a:ext cx="877743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39305FA6-A0A1-94E7-ACFC-6B999BCD5EB9}"/>
              </a:ext>
            </a:extLst>
          </p:cNvPr>
          <p:cNvGrpSpPr/>
          <p:nvPr/>
        </p:nvGrpSpPr>
        <p:grpSpPr>
          <a:xfrm>
            <a:off x="3650421" y="4177207"/>
            <a:ext cx="349482" cy="417754"/>
            <a:chOff x="5356355" y="2358085"/>
            <a:chExt cx="289682" cy="38107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9A272A94-1567-ECDB-380A-4915AC4EDBD9}"/>
                </a:ext>
              </a:extLst>
            </p:cNvPr>
            <p:cNvSpPr/>
            <p:nvPr/>
          </p:nvSpPr>
          <p:spPr>
            <a:xfrm>
              <a:off x="5356355" y="2358085"/>
              <a:ext cx="289682" cy="381079"/>
            </a:xfrm>
            <a:prstGeom prst="rect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sp>
          <p:nvSpPr>
            <p:cNvPr id="337" name="Triangle 336">
              <a:extLst>
                <a:ext uri="{FF2B5EF4-FFF2-40B4-BE49-F238E27FC236}">
                  <a16:creationId xmlns:a16="http://schemas.microsoft.com/office/drawing/2014/main" id="{52712F98-40D8-3ED3-757D-D0C0B3F21527}"/>
                </a:ext>
              </a:extLst>
            </p:cNvPr>
            <p:cNvSpPr/>
            <p:nvPr/>
          </p:nvSpPr>
          <p:spPr>
            <a:xfrm>
              <a:off x="5478270" y="2646936"/>
              <a:ext cx="45852" cy="92228"/>
            </a:xfrm>
            <a:prstGeom prst="triangl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</p:grp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365E1E7C-C2BA-74EF-23DD-4F0F0C62E1B6}"/>
              </a:ext>
            </a:extLst>
          </p:cNvPr>
          <p:cNvCxnSpPr>
            <a:cxnSpLocks/>
            <a:stCxn id="292" idx="10"/>
            <a:endCxn id="336" idx="1"/>
          </p:cNvCxnSpPr>
          <p:nvPr/>
        </p:nvCxnSpPr>
        <p:spPr>
          <a:xfrm>
            <a:off x="2793780" y="4385906"/>
            <a:ext cx="856641" cy="178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Delay 340">
            <a:extLst>
              <a:ext uri="{FF2B5EF4-FFF2-40B4-BE49-F238E27FC236}">
                <a16:creationId xmlns:a16="http://schemas.microsoft.com/office/drawing/2014/main" id="{36790697-0202-7229-0BE9-BE11E012CE60}"/>
              </a:ext>
            </a:extLst>
          </p:cNvPr>
          <p:cNvSpPr/>
          <p:nvPr/>
        </p:nvSpPr>
        <p:spPr>
          <a:xfrm>
            <a:off x="5144210" y="2978247"/>
            <a:ext cx="425961" cy="420037"/>
          </a:xfrm>
          <a:prstGeom prst="flowChartDelay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013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19803803-6F53-DDA2-E670-CF7B1B3A49B0}"/>
              </a:ext>
            </a:extLst>
          </p:cNvPr>
          <p:cNvGrpSpPr/>
          <p:nvPr/>
        </p:nvGrpSpPr>
        <p:grpSpPr>
          <a:xfrm>
            <a:off x="4880847" y="3076665"/>
            <a:ext cx="263363" cy="218620"/>
            <a:chOff x="1441958" y="2244004"/>
            <a:chExt cx="413219" cy="752951"/>
          </a:xfrm>
        </p:grpSpPr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231CF758-8841-C4EB-5095-874FBABCC61E}"/>
                </a:ext>
              </a:extLst>
            </p:cNvPr>
            <p:cNvCxnSpPr>
              <a:cxnSpLocks/>
            </p:cNvCxnSpPr>
            <p:nvPr/>
          </p:nvCxnSpPr>
          <p:spPr>
            <a:xfrm>
              <a:off x="1441958" y="2996955"/>
              <a:ext cx="413219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58F15F7F-1227-71BA-C095-1848FF52876D}"/>
                </a:ext>
              </a:extLst>
            </p:cNvPr>
            <p:cNvCxnSpPr>
              <a:cxnSpLocks/>
            </p:cNvCxnSpPr>
            <p:nvPr/>
          </p:nvCxnSpPr>
          <p:spPr>
            <a:xfrm>
              <a:off x="1441958" y="2244004"/>
              <a:ext cx="413219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6E8C10A7-1ADC-25EB-3DB6-9E688AF8EADE}"/>
              </a:ext>
            </a:extLst>
          </p:cNvPr>
          <p:cNvCxnSpPr>
            <a:cxnSpLocks/>
          </p:cNvCxnSpPr>
          <p:nvPr/>
        </p:nvCxnSpPr>
        <p:spPr>
          <a:xfrm>
            <a:off x="3999903" y="3750618"/>
            <a:ext cx="328075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901DA1E5-D1DB-24BD-95C8-6F06FEDA9DD7}"/>
              </a:ext>
            </a:extLst>
          </p:cNvPr>
          <p:cNvCxnSpPr>
            <a:cxnSpLocks/>
          </p:cNvCxnSpPr>
          <p:nvPr/>
        </p:nvCxnSpPr>
        <p:spPr>
          <a:xfrm>
            <a:off x="4087981" y="2617815"/>
            <a:ext cx="328075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FDBEFA2-DAB3-D4A6-D537-0F5EFC3F8F3B}"/>
              </a:ext>
            </a:extLst>
          </p:cNvPr>
          <p:cNvCxnSpPr>
            <a:cxnSpLocks/>
          </p:cNvCxnSpPr>
          <p:nvPr/>
        </p:nvCxnSpPr>
        <p:spPr>
          <a:xfrm>
            <a:off x="4416056" y="2617815"/>
            <a:ext cx="464791" cy="45885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DDA0F3F8-481F-BC60-1B69-501C21107B8E}"/>
              </a:ext>
            </a:extLst>
          </p:cNvPr>
          <p:cNvCxnSpPr>
            <a:cxnSpLocks/>
          </p:cNvCxnSpPr>
          <p:nvPr/>
        </p:nvCxnSpPr>
        <p:spPr>
          <a:xfrm flipV="1">
            <a:off x="4327978" y="3295702"/>
            <a:ext cx="552869" cy="454916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8895EDCF-169E-C026-FA0C-494E72260812}"/>
              </a:ext>
            </a:extLst>
          </p:cNvPr>
          <p:cNvGrpSpPr/>
          <p:nvPr/>
        </p:nvGrpSpPr>
        <p:grpSpPr>
          <a:xfrm>
            <a:off x="5152656" y="4177207"/>
            <a:ext cx="349482" cy="417754"/>
            <a:chOff x="5356355" y="2358085"/>
            <a:chExt cx="289682" cy="38107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6BE26330-7D3D-49C8-4E88-CD0B27E627E5}"/>
                </a:ext>
              </a:extLst>
            </p:cNvPr>
            <p:cNvSpPr/>
            <p:nvPr/>
          </p:nvSpPr>
          <p:spPr>
            <a:xfrm>
              <a:off x="5356355" y="2358085"/>
              <a:ext cx="289682" cy="381079"/>
            </a:xfrm>
            <a:prstGeom prst="rect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sp>
          <p:nvSpPr>
            <p:cNvPr id="359" name="Triangle 358">
              <a:extLst>
                <a:ext uri="{FF2B5EF4-FFF2-40B4-BE49-F238E27FC236}">
                  <a16:creationId xmlns:a16="http://schemas.microsoft.com/office/drawing/2014/main" id="{8192E4E0-2641-FE77-BF49-D0D097981CC3}"/>
                </a:ext>
              </a:extLst>
            </p:cNvPr>
            <p:cNvSpPr/>
            <p:nvPr/>
          </p:nvSpPr>
          <p:spPr>
            <a:xfrm>
              <a:off x="5478270" y="2646936"/>
              <a:ext cx="45852" cy="92228"/>
            </a:xfrm>
            <a:prstGeom prst="triangl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</p:grp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32A569C7-86A5-C9E2-C7FA-E0F3DE5E2744}"/>
              </a:ext>
            </a:extLst>
          </p:cNvPr>
          <p:cNvCxnSpPr>
            <a:cxnSpLocks/>
            <a:endCxn id="358" idx="1"/>
          </p:cNvCxnSpPr>
          <p:nvPr/>
        </p:nvCxnSpPr>
        <p:spPr>
          <a:xfrm>
            <a:off x="4002319" y="4385906"/>
            <a:ext cx="1150337" cy="178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C99AC5C9-BD25-8CF2-1772-2922128D24E9}"/>
              </a:ext>
            </a:extLst>
          </p:cNvPr>
          <p:cNvCxnSpPr>
            <a:cxnSpLocks/>
            <a:stCxn id="358" idx="3"/>
          </p:cNvCxnSpPr>
          <p:nvPr/>
        </p:nvCxnSpPr>
        <p:spPr>
          <a:xfrm flipV="1">
            <a:off x="5502138" y="4385907"/>
            <a:ext cx="249155" cy="177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B8177662-3572-F1C3-8F63-1EB31D8E5DE6}"/>
              </a:ext>
            </a:extLst>
          </p:cNvPr>
          <p:cNvCxnSpPr>
            <a:cxnSpLocks/>
          </p:cNvCxnSpPr>
          <p:nvPr/>
        </p:nvCxnSpPr>
        <p:spPr>
          <a:xfrm>
            <a:off x="5570170" y="3190653"/>
            <a:ext cx="181123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BE0A2804-1F71-EB0E-C85B-43C9E00BBAA2}"/>
              </a:ext>
            </a:extLst>
          </p:cNvPr>
          <p:cNvGrpSpPr/>
          <p:nvPr/>
        </p:nvGrpSpPr>
        <p:grpSpPr>
          <a:xfrm>
            <a:off x="6697675" y="3576560"/>
            <a:ext cx="409546" cy="418110"/>
            <a:chOff x="2005338" y="2287590"/>
            <a:chExt cx="608981" cy="621716"/>
          </a:xfrm>
        </p:grpSpPr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32D85A87-95D3-C47B-C044-6F210B25E9C5}"/>
                </a:ext>
              </a:extLst>
            </p:cNvPr>
            <p:cNvSpPr/>
            <p:nvPr/>
          </p:nvSpPr>
          <p:spPr>
            <a:xfrm flipH="1">
              <a:off x="2005338" y="2287590"/>
              <a:ext cx="608981" cy="621716"/>
            </a:xfrm>
            <a:custGeom>
              <a:avLst/>
              <a:gdLst>
                <a:gd name="connsiteX0" fmla="*/ 788717 w 911428"/>
                <a:gd name="connsiteY0" fmla="*/ 0 h 914401"/>
                <a:gd name="connsiteX1" fmla="*/ 904644 w 911428"/>
                <a:gd name="connsiteY1" fmla="*/ 7313 h 914401"/>
                <a:gd name="connsiteX2" fmla="*/ 911428 w 911428"/>
                <a:gd name="connsiteY2" fmla="*/ 8611 h 914401"/>
                <a:gd name="connsiteX3" fmla="*/ 860246 w 911428"/>
                <a:gd name="connsiteY3" fmla="*/ 102907 h 914401"/>
                <a:gd name="connsiteX4" fmla="*/ 788717 w 911428"/>
                <a:gd name="connsiteY4" fmla="*/ 457200 h 914401"/>
                <a:gd name="connsiteX5" fmla="*/ 860246 w 911428"/>
                <a:gd name="connsiteY5" fmla="*/ 811493 h 914401"/>
                <a:gd name="connsiteX6" fmla="*/ 911428 w 911428"/>
                <a:gd name="connsiteY6" fmla="*/ 905790 h 914401"/>
                <a:gd name="connsiteX7" fmla="*/ 904644 w 911428"/>
                <a:gd name="connsiteY7" fmla="*/ 907088 h 914401"/>
                <a:gd name="connsiteX8" fmla="*/ 788717 w 911428"/>
                <a:gd name="connsiteY8" fmla="*/ 914401 h 914401"/>
                <a:gd name="connsiteX9" fmla="*/ 33960 w 911428"/>
                <a:gd name="connsiteY9" fmla="*/ 513100 h 914401"/>
                <a:gd name="connsiteX10" fmla="*/ 0 w 911428"/>
                <a:gd name="connsiteY10" fmla="*/ 457201 h 914401"/>
                <a:gd name="connsiteX11" fmla="*/ 33960 w 911428"/>
                <a:gd name="connsiteY11" fmla="*/ 401301 h 914401"/>
                <a:gd name="connsiteX12" fmla="*/ 788717 w 911428"/>
                <a:gd name="connsiteY12" fmla="*/ 0 h 91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1428" h="914401">
                  <a:moveTo>
                    <a:pt x="788717" y="0"/>
                  </a:moveTo>
                  <a:cubicBezTo>
                    <a:pt x="827990" y="0"/>
                    <a:pt x="866682" y="2487"/>
                    <a:pt x="904644" y="7313"/>
                  </a:cubicBezTo>
                  <a:lnTo>
                    <a:pt x="911428" y="8611"/>
                  </a:lnTo>
                  <a:lnTo>
                    <a:pt x="860246" y="102907"/>
                  </a:lnTo>
                  <a:cubicBezTo>
                    <a:pt x="814187" y="211802"/>
                    <a:pt x="788717" y="331527"/>
                    <a:pt x="788717" y="457200"/>
                  </a:cubicBezTo>
                  <a:cubicBezTo>
                    <a:pt x="788717" y="582873"/>
                    <a:pt x="814187" y="702598"/>
                    <a:pt x="860246" y="811493"/>
                  </a:cubicBezTo>
                  <a:lnTo>
                    <a:pt x="911428" y="905790"/>
                  </a:lnTo>
                  <a:lnTo>
                    <a:pt x="904644" y="907088"/>
                  </a:lnTo>
                  <a:cubicBezTo>
                    <a:pt x="866682" y="911914"/>
                    <a:pt x="827990" y="914401"/>
                    <a:pt x="788717" y="914401"/>
                  </a:cubicBezTo>
                  <a:cubicBezTo>
                    <a:pt x="474534" y="914401"/>
                    <a:pt x="197531" y="755216"/>
                    <a:pt x="33960" y="513100"/>
                  </a:cubicBezTo>
                  <a:lnTo>
                    <a:pt x="0" y="457201"/>
                  </a:lnTo>
                  <a:lnTo>
                    <a:pt x="33960" y="401301"/>
                  </a:lnTo>
                  <a:cubicBezTo>
                    <a:pt x="197531" y="159185"/>
                    <a:pt x="474534" y="0"/>
                    <a:pt x="788717" y="0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0962C458-54E1-37A9-618E-00EC5454DA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8046" y="2731148"/>
              <a:ext cx="33711" cy="15139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9B36716-2866-B40F-BAA6-EAB597597FFE}"/>
                </a:ext>
              </a:extLst>
            </p:cNvPr>
            <p:cNvCxnSpPr>
              <a:cxnSpLocks/>
            </p:cNvCxnSpPr>
            <p:nvPr/>
          </p:nvCxnSpPr>
          <p:spPr>
            <a:xfrm>
              <a:off x="2305633" y="2731148"/>
              <a:ext cx="28111" cy="12624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21E64AE1-51AE-0F67-4DF2-FA9A251A7492}"/>
              </a:ext>
            </a:extLst>
          </p:cNvPr>
          <p:cNvGrpSpPr/>
          <p:nvPr/>
        </p:nvGrpSpPr>
        <p:grpSpPr>
          <a:xfrm>
            <a:off x="6457262" y="3680130"/>
            <a:ext cx="263363" cy="218620"/>
            <a:chOff x="1441958" y="2244004"/>
            <a:chExt cx="413219" cy="752951"/>
          </a:xfrm>
        </p:grpSpPr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BE28BDF7-102F-C70E-0938-547BE885EED4}"/>
                </a:ext>
              </a:extLst>
            </p:cNvPr>
            <p:cNvCxnSpPr>
              <a:cxnSpLocks/>
            </p:cNvCxnSpPr>
            <p:nvPr/>
          </p:nvCxnSpPr>
          <p:spPr>
            <a:xfrm>
              <a:off x="1441958" y="2996955"/>
              <a:ext cx="413219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1972F9F9-9063-9F8C-C76D-C0175DCB18B0}"/>
                </a:ext>
              </a:extLst>
            </p:cNvPr>
            <p:cNvCxnSpPr>
              <a:cxnSpLocks/>
            </p:cNvCxnSpPr>
            <p:nvPr/>
          </p:nvCxnSpPr>
          <p:spPr>
            <a:xfrm>
              <a:off x="1441958" y="2244004"/>
              <a:ext cx="413219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10FFA08E-581B-7118-37AF-9304009A750F}"/>
              </a:ext>
            </a:extLst>
          </p:cNvPr>
          <p:cNvCxnSpPr>
            <a:cxnSpLocks/>
          </p:cNvCxnSpPr>
          <p:nvPr/>
        </p:nvCxnSpPr>
        <p:spPr>
          <a:xfrm>
            <a:off x="5745719" y="3189311"/>
            <a:ext cx="711543" cy="490819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EDE5D093-5DD8-20D7-D538-12B7F388190B}"/>
              </a:ext>
            </a:extLst>
          </p:cNvPr>
          <p:cNvCxnSpPr>
            <a:cxnSpLocks/>
          </p:cNvCxnSpPr>
          <p:nvPr/>
        </p:nvCxnSpPr>
        <p:spPr>
          <a:xfrm flipV="1">
            <a:off x="5751293" y="3902075"/>
            <a:ext cx="701412" cy="483831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3025E36B-F70D-E606-BEF2-3FE394533D4B}"/>
              </a:ext>
            </a:extLst>
          </p:cNvPr>
          <p:cNvSpPr/>
          <p:nvPr/>
        </p:nvSpPr>
        <p:spPr>
          <a:xfrm>
            <a:off x="1663703" y="2485176"/>
            <a:ext cx="274653" cy="274653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chemeClr val="bg1"/>
                </a:solidFill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m</a:t>
            </a:r>
          </a:p>
        </p:txBody>
      </p:sp>
      <p:pic>
        <p:nvPicPr>
          <p:cNvPr id="7" name="Picture 2" descr="Call for Papers ASP-DAC 2023">
            <a:extLst>
              <a:ext uri="{FF2B5EF4-FFF2-40B4-BE49-F238E27FC236}">
                <a16:creationId xmlns:a16="http://schemas.microsoft.com/office/drawing/2014/main" id="{D30E751B-0A73-480B-7B7F-AE15C0ED1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44000"/>
            <a:ext cx="550671" cy="3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64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4F1584-D171-64F5-70FD-B5414F84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6235643" cy="55154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Asynchronous Gates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22DF6-EBDC-EB9C-757A-C596D033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Rassul Bairamkulov 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3523B-D4C4-F40A-79F3-F98B08B5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251" name="Espace réservé du contenu 1">
            <a:extLst>
              <a:ext uri="{FF2B5EF4-FFF2-40B4-BE49-F238E27FC236}">
                <a16:creationId xmlns:a16="http://schemas.microsoft.com/office/drawing/2014/main" id="{30025548-B0DB-2E15-9AE7-8F0A68FBD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00" y="828000"/>
            <a:ext cx="7691269" cy="1127816"/>
          </a:xfrm>
        </p:spPr>
        <p:txBody>
          <a:bodyPr>
            <a:normAutofit/>
          </a:bodyPr>
          <a:lstStyle/>
          <a:p>
            <a:r>
              <a:rPr lang="en-US" dirty="0"/>
              <a:t>Replace AS gates with AA and SA gates</a:t>
            </a:r>
          </a:p>
          <a:p>
            <a:r>
              <a:rPr lang="en-US" dirty="0"/>
              <a:t>Fewer clock cycles</a:t>
            </a:r>
          </a:p>
          <a:p>
            <a:r>
              <a:rPr lang="en-US" dirty="0"/>
              <a:t>Fewer DFFs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AD0338B1-B99E-1899-41B9-5E13CE3685AA}"/>
              </a:ext>
            </a:extLst>
          </p:cNvPr>
          <p:cNvCxnSpPr>
            <a:cxnSpLocks/>
            <a:stCxn id="240" idx="3"/>
          </p:cNvCxnSpPr>
          <p:nvPr/>
        </p:nvCxnSpPr>
        <p:spPr>
          <a:xfrm>
            <a:off x="961325" y="2996955"/>
            <a:ext cx="498312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51C111A2-9C8C-2368-34D0-C871A3F5D00B}"/>
              </a:ext>
            </a:extLst>
          </p:cNvPr>
          <p:cNvGrpSpPr/>
          <p:nvPr/>
        </p:nvGrpSpPr>
        <p:grpSpPr>
          <a:xfrm>
            <a:off x="611843" y="2788078"/>
            <a:ext cx="349482" cy="417754"/>
            <a:chOff x="5356355" y="2358085"/>
            <a:chExt cx="289682" cy="381079"/>
          </a:xfrm>
          <a:solidFill>
            <a:schemeClr val="bg1"/>
          </a:solidFill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2971CC0B-350C-EF7E-B77C-9D5CCDF3D628}"/>
                </a:ext>
              </a:extLst>
            </p:cNvPr>
            <p:cNvSpPr/>
            <p:nvPr/>
          </p:nvSpPr>
          <p:spPr>
            <a:xfrm>
              <a:off x="5356355" y="2358085"/>
              <a:ext cx="289682" cy="381079"/>
            </a:xfrm>
            <a:prstGeom prst="rect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sp>
          <p:nvSpPr>
            <p:cNvPr id="241" name="Triangle 240">
              <a:extLst>
                <a:ext uri="{FF2B5EF4-FFF2-40B4-BE49-F238E27FC236}">
                  <a16:creationId xmlns:a16="http://schemas.microsoft.com/office/drawing/2014/main" id="{052ADBD2-60EA-B522-959D-7D2B601880DC}"/>
                </a:ext>
              </a:extLst>
            </p:cNvPr>
            <p:cNvSpPr/>
            <p:nvPr/>
          </p:nvSpPr>
          <p:spPr>
            <a:xfrm>
              <a:off x="5478270" y="2646936"/>
              <a:ext cx="45852" cy="92228"/>
            </a:xfrm>
            <a:prstGeom prst="triangl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DBDAFBD8-434D-80A6-7D6E-2576148F9EFE}"/>
              </a:ext>
            </a:extLst>
          </p:cNvPr>
          <p:cNvGrpSpPr/>
          <p:nvPr/>
        </p:nvGrpSpPr>
        <p:grpSpPr>
          <a:xfrm>
            <a:off x="611843" y="2035127"/>
            <a:ext cx="349482" cy="417754"/>
            <a:chOff x="5356355" y="2358085"/>
            <a:chExt cx="289682" cy="381079"/>
          </a:xfrm>
          <a:solidFill>
            <a:schemeClr val="bg1"/>
          </a:solidFill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B58A5EF6-AE13-BFE0-13FF-E195ACF4B13E}"/>
                </a:ext>
              </a:extLst>
            </p:cNvPr>
            <p:cNvSpPr/>
            <p:nvPr/>
          </p:nvSpPr>
          <p:spPr>
            <a:xfrm>
              <a:off x="5356355" y="2358085"/>
              <a:ext cx="289682" cy="381079"/>
            </a:xfrm>
            <a:prstGeom prst="rect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sp>
          <p:nvSpPr>
            <p:cNvPr id="244" name="Triangle 243">
              <a:extLst>
                <a:ext uri="{FF2B5EF4-FFF2-40B4-BE49-F238E27FC236}">
                  <a16:creationId xmlns:a16="http://schemas.microsoft.com/office/drawing/2014/main" id="{0BF636A6-8CF8-4A4B-CD45-9578F0FF559F}"/>
                </a:ext>
              </a:extLst>
            </p:cNvPr>
            <p:cNvSpPr/>
            <p:nvPr/>
          </p:nvSpPr>
          <p:spPr>
            <a:xfrm>
              <a:off x="5478270" y="2646936"/>
              <a:ext cx="45852" cy="92228"/>
            </a:xfrm>
            <a:prstGeom prst="triangl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</p:grp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A11C1784-7A29-097E-4074-0E25FFD58717}"/>
              </a:ext>
            </a:extLst>
          </p:cNvPr>
          <p:cNvCxnSpPr>
            <a:cxnSpLocks/>
            <a:stCxn id="243" idx="3"/>
          </p:cNvCxnSpPr>
          <p:nvPr/>
        </p:nvCxnSpPr>
        <p:spPr>
          <a:xfrm>
            <a:off x="961325" y="2244004"/>
            <a:ext cx="498312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8E6CE3DC-2304-FCF9-9106-1B095064BD9B}"/>
              </a:ext>
            </a:extLst>
          </p:cNvPr>
          <p:cNvCxnSpPr>
            <a:cxnSpLocks/>
            <a:stCxn id="256" idx="3"/>
          </p:cNvCxnSpPr>
          <p:nvPr/>
        </p:nvCxnSpPr>
        <p:spPr>
          <a:xfrm>
            <a:off x="961325" y="4503569"/>
            <a:ext cx="1413183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AB899BF4-A54A-D24A-EAF0-3A73FCFEDC39}"/>
              </a:ext>
            </a:extLst>
          </p:cNvPr>
          <p:cNvGrpSpPr/>
          <p:nvPr/>
        </p:nvGrpSpPr>
        <p:grpSpPr>
          <a:xfrm>
            <a:off x="611843" y="4294692"/>
            <a:ext cx="349482" cy="417754"/>
            <a:chOff x="5356355" y="2358085"/>
            <a:chExt cx="289682" cy="381079"/>
          </a:xfrm>
          <a:solidFill>
            <a:schemeClr val="bg1"/>
          </a:solidFill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7F2E488F-ADFB-9CC6-71A1-E601C4FC8866}"/>
                </a:ext>
              </a:extLst>
            </p:cNvPr>
            <p:cNvSpPr/>
            <p:nvPr/>
          </p:nvSpPr>
          <p:spPr>
            <a:xfrm>
              <a:off x="5356355" y="2358085"/>
              <a:ext cx="289682" cy="381079"/>
            </a:xfrm>
            <a:prstGeom prst="rect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sp>
          <p:nvSpPr>
            <p:cNvPr id="257" name="Triangle 256">
              <a:extLst>
                <a:ext uri="{FF2B5EF4-FFF2-40B4-BE49-F238E27FC236}">
                  <a16:creationId xmlns:a16="http://schemas.microsoft.com/office/drawing/2014/main" id="{BA089E0C-88BF-F23B-5E3F-0C0B300711A7}"/>
                </a:ext>
              </a:extLst>
            </p:cNvPr>
            <p:cNvSpPr/>
            <p:nvPr/>
          </p:nvSpPr>
          <p:spPr>
            <a:xfrm>
              <a:off x="5478270" y="2646936"/>
              <a:ext cx="45852" cy="92228"/>
            </a:xfrm>
            <a:prstGeom prst="triangl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D6DC8346-8908-2461-5996-E4BE2413B628}"/>
              </a:ext>
            </a:extLst>
          </p:cNvPr>
          <p:cNvGrpSpPr/>
          <p:nvPr/>
        </p:nvGrpSpPr>
        <p:grpSpPr>
          <a:xfrm>
            <a:off x="611843" y="3541741"/>
            <a:ext cx="349482" cy="417754"/>
            <a:chOff x="5356355" y="2358085"/>
            <a:chExt cx="289682" cy="381079"/>
          </a:xfrm>
          <a:solidFill>
            <a:schemeClr val="bg1"/>
          </a:solidFill>
        </p:grpSpPr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2E9E01D5-3733-3B3B-89E2-AD3558BF4392}"/>
                </a:ext>
              </a:extLst>
            </p:cNvPr>
            <p:cNvSpPr/>
            <p:nvPr/>
          </p:nvSpPr>
          <p:spPr>
            <a:xfrm>
              <a:off x="5356355" y="2358085"/>
              <a:ext cx="289682" cy="381079"/>
            </a:xfrm>
            <a:prstGeom prst="rect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sp>
          <p:nvSpPr>
            <p:cNvPr id="260" name="Triangle 259">
              <a:extLst>
                <a:ext uri="{FF2B5EF4-FFF2-40B4-BE49-F238E27FC236}">
                  <a16:creationId xmlns:a16="http://schemas.microsoft.com/office/drawing/2014/main" id="{4D9EF45E-9CAA-49A3-1342-ACBED6C26A12}"/>
                </a:ext>
              </a:extLst>
            </p:cNvPr>
            <p:cNvSpPr/>
            <p:nvPr/>
          </p:nvSpPr>
          <p:spPr>
            <a:xfrm>
              <a:off x="5478270" y="2646936"/>
              <a:ext cx="45852" cy="92228"/>
            </a:xfrm>
            <a:prstGeom prst="triangl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</p:grp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51390538-E9E3-CE1B-7C95-0C52FB3B2B31}"/>
              </a:ext>
            </a:extLst>
          </p:cNvPr>
          <p:cNvCxnSpPr>
            <a:cxnSpLocks/>
            <a:stCxn id="259" idx="3"/>
            <a:endCxn id="330" idx="1"/>
          </p:cNvCxnSpPr>
          <p:nvPr/>
        </p:nvCxnSpPr>
        <p:spPr>
          <a:xfrm>
            <a:off x="961325" y="3750618"/>
            <a:ext cx="2689096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95A86AEE-DFEE-A883-5195-CF0CF185448B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459637" y="2248798"/>
            <a:ext cx="244288" cy="27660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1C9B02E-BAA8-E880-3F2B-966B7743E9FB}"/>
              </a:ext>
            </a:extLst>
          </p:cNvPr>
          <p:cNvGrpSpPr/>
          <p:nvPr/>
        </p:nvGrpSpPr>
        <p:grpSpPr>
          <a:xfrm>
            <a:off x="3653797" y="2413444"/>
            <a:ext cx="434492" cy="418110"/>
            <a:chOff x="1605362" y="4390080"/>
            <a:chExt cx="646076" cy="621716"/>
          </a:xfrm>
        </p:grpSpPr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014B851E-0F8F-CBD2-B9FE-AC91742E2DA2}"/>
                </a:ext>
              </a:extLst>
            </p:cNvPr>
            <p:cNvGrpSpPr/>
            <p:nvPr/>
          </p:nvGrpSpPr>
          <p:grpSpPr>
            <a:xfrm>
              <a:off x="1605362" y="4390080"/>
              <a:ext cx="646076" cy="621716"/>
              <a:chOff x="3549557" y="1112525"/>
              <a:chExt cx="742747" cy="714742"/>
            </a:xfrm>
            <a:solidFill>
              <a:schemeClr val="bg1"/>
            </a:solidFill>
          </p:grpSpPr>
          <p:sp>
            <p:nvSpPr>
              <p:cNvPr id="281" name="Triangle 280">
                <a:extLst>
                  <a:ext uri="{FF2B5EF4-FFF2-40B4-BE49-F238E27FC236}">
                    <a16:creationId xmlns:a16="http://schemas.microsoft.com/office/drawing/2014/main" id="{EF84B5A8-E338-E232-31FC-DABF1F732492}"/>
                  </a:ext>
                </a:extLst>
              </p:cNvPr>
              <p:cNvSpPr/>
              <p:nvPr/>
            </p:nvSpPr>
            <p:spPr>
              <a:xfrm rot="5400000">
                <a:off x="3490899" y="1171183"/>
                <a:ext cx="714742" cy="597425"/>
              </a:xfrm>
              <a:prstGeom prst="triangle">
                <a:avLst>
                  <a:gd name="adj" fmla="val 50001"/>
                </a:avLst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F0953B1F-F0F1-098E-77CC-9750906F2B7F}"/>
                  </a:ext>
                </a:extLst>
              </p:cNvPr>
              <p:cNvSpPr/>
              <p:nvPr/>
            </p:nvSpPr>
            <p:spPr>
              <a:xfrm>
                <a:off x="4147768" y="1392781"/>
                <a:ext cx="144536" cy="144536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</p:grp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5CE51B8A-63D6-59BA-81C0-990EB68CC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0818" y="4726089"/>
              <a:ext cx="35112" cy="13626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CC82076E-01CF-5953-EC97-63D0E970A1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5197" y="4725264"/>
              <a:ext cx="27415" cy="10639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F8C5725D-733D-1373-7178-C2F5C877F0E6}"/>
              </a:ext>
            </a:extLst>
          </p:cNvPr>
          <p:cNvCxnSpPr>
            <a:cxnSpLocks/>
            <a:stCxn id="2" idx="6"/>
            <a:endCxn id="281" idx="3"/>
          </p:cNvCxnSpPr>
          <p:nvPr/>
        </p:nvCxnSpPr>
        <p:spPr>
          <a:xfrm>
            <a:off x="1938356" y="2622503"/>
            <a:ext cx="1715441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93A19CA1-3136-B0E5-1A76-1C8518EB3CED}"/>
              </a:ext>
            </a:extLst>
          </p:cNvPr>
          <p:cNvGrpSpPr/>
          <p:nvPr/>
        </p:nvGrpSpPr>
        <p:grpSpPr>
          <a:xfrm>
            <a:off x="2344236" y="4176851"/>
            <a:ext cx="449544" cy="418110"/>
            <a:chOff x="3419832" y="4206525"/>
            <a:chExt cx="668457" cy="621716"/>
          </a:xfrm>
        </p:grpSpPr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7ED3EB44-A400-894D-35AE-DC65E237C0D5}"/>
                </a:ext>
              </a:extLst>
            </p:cNvPr>
            <p:cNvGrpSpPr/>
            <p:nvPr/>
          </p:nvGrpSpPr>
          <p:grpSpPr>
            <a:xfrm>
              <a:off x="3419832" y="4206525"/>
              <a:ext cx="668457" cy="621716"/>
              <a:chOff x="4604682" y="3199879"/>
              <a:chExt cx="830263" cy="828955"/>
            </a:xfrm>
            <a:solidFill>
              <a:schemeClr val="bg1"/>
            </a:solidFill>
          </p:grpSpPr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C544DE56-3036-F98A-FAC2-34B1BFAA794D}"/>
                  </a:ext>
                </a:extLst>
              </p:cNvPr>
              <p:cNvSpPr/>
              <p:nvPr/>
            </p:nvSpPr>
            <p:spPr>
              <a:xfrm flipH="1">
                <a:off x="4678555" y="3199879"/>
                <a:ext cx="756390" cy="828955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D847B569-4024-56E8-9783-DB37F2A820D2}"/>
                  </a:ext>
                </a:extLst>
              </p:cNvPr>
              <p:cNvSpPr/>
              <p:nvPr/>
            </p:nvSpPr>
            <p:spPr>
              <a:xfrm>
                <a:off x="4604682" y="3241676"/>
                <a:ext cx="111820" cy="741282"/>
              </a:xfrm>
              <a:custGeom>
                <a:avLst/>
                <a:gdLst>
                  <a:gd name="connsiteX0" fmla="*/ 6358 w 124531"/>
                  <a:gd name="connsiteY0" fmla="*/ 0 h 793750"/>
                  <a:gd name="connsiteX1" fmla="*/ 69858 w 124531"/>
                  <a:gd name="connsiteY1" fmla="*/ 120650 h 793750"/>
                  <a:gd name="connsiteX2" fmla="*/ 111133 w 124531"/>
                  <a:gd name="connsiteY2" fmla="*/ 250825 h 793750"/>
                  <a:gd name="connsiteX3" fmla="*/ 120658 w 124531"/>
                  <a:gd name="connsiteY3" fmla="*/ 346075 h 793750"/>
                  <a:gd name="connsiteX4" fmla="*/ 123833 w 124531"/>
                  <a:gd name="connsiteY4" fmla="*/ 431800 h 793750"/>
                  <a:gd name="connsiteX5" fmla="*/ 107958 w 124531"/>
                  <a:gd name="connsiteY5" fmla="*/ 536575 h 793750"/>
                  <a:gd name="connsiteX6" fmla="*/ 82558 w 124531"/>
                  <a:gd name="connsiteY6" fmla="*/ 631825 h 793750"/>
                  <a:gd name="connsiteX7" fmla="*/ 53983 w 124531"/>
                  <a:gd name="connsiteY7" fmla="*/ 698500 h 793750"/>
                  <a:gd name="connsiteX8" fmla="*/ 31758 w 124531"/>
                  <a:gd name="connsiteY8" fmla="*/ 749300 h 793750"/>
                  <a:gd name="connsiteX9" fmla="*/ 8 w 124531"/>
                  <a:gd name="connsiteY9" fmla="*/ 79375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531" h="793750">
                    <a:moveTo>
                      <a:pt x="6358" y="0"/>
                    </a:moveTo>
                    <a:cubicBezTo>
                      <a:pt x="29377" y="39423"/>
                      <a:pt x="52396" y="78846"/>
                      <a:pt x="69858" y="120650"/>
                    </a:cubicBezTo>
                    <a:cubicBezTo>
                      <a:pt x="87320" y="162454"/>
                      <a:pt x="102666" y="213254"/>
                      <a:pt x="111133" y="250825"/>
                    </a:cubicBezTo>
                    <a:cubicBezTo>
                      <a:pt x="119600" y="288396"/>
                      <a:pt x="118541" y="315913"/>
                      <a:pt x="120658" y="346075"/>
                    </a:cubicBezTo>
                    <a:cubicBezTo>
                      <a:pt x="122775" y="376237"/>
                      <a:pt x="125950" y="400050"/>
                      <a:pt x="123833" y="431800"/>
                    </a:cubicBezTo>
                    <a:cubicBezTo>
                      <a:pt x="121716" y="463550"/>
                      <a:pt x="114837" y="503237"/>
                      <a:pt x="107958" y="536575"/>
                    </a:cubicBezTo>
                    <a:cubicBezTo>
                      <a:pt x="101079" y="569913"/>
                      <a:pt x="91554" y="604838"/>
                      <a:pt x="82558" y="631825"/>
                    </a:cubicBezTo>
                    <a:cubicBezTo>
                      <a:pt x="73562" y="658812"/>
                      <a:pt x="62450" y="678921"/>
                      <a:pt x="53983" y="698500"/>
                    </a:cubicBezTo>
                    <a:cubicBezTo>
                      <a:pt x="45516" y="718079"/>
                      <a:pt x="40754" y="733425"/>
                      <a:pt x="31758" y="749300"/>
                    </a:cubicBezTo>
                    <a:cubicBezTo>
                      <a:pt x="22762" y="765175"/>
                      <a:pt x="-521" y="784754"/>
                      <a:pt x="8" y="79375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</p:grp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9F8D78CC-51FB-9060-B7A1-D8DD042C2B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0793" y="4647911"/>
              <a:ext cx="33711" cy="15139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C4E673B8-FF3D-779A-64B9-13D94BB3D9E8}"/>
                </a:ext>
              </a:extLst>
            </p:cNvPr>
            <p:cNvCxnSpPr>
              <a:cxnSpLocks/>
            </p:cNvCxnSpPr>
            <p:nvPr/>
          </p:nvCxnSpPr>
          <p:spPr>
            <a:xfrm>
              <a:off x="3758380" y="4647911"/>
              <a:ext cx="28111" cy="12624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062B94B8-9A46-309A-385E-B80F91C40D2A}"/>
              </a:ext>
            </a:extLst>
          </p:cNvPr>
          <p:cNvCxnSpPr>
            <a:cxnSpLocks/>
          </p:cNvCxnSpPr>
          <p:nvPr/>
        </p:nvCxnSpPr>
        <p:spPr>
          <a:xfrm>
            <a:off x="2165605" y="4288075"/>
            <a:ext cx="208903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700708E8-BEAC-4B1E-3366-20EA636EB9E1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1468536" y="2719607"/>
            <a:ext cx="235389" cy="27660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5726A9AD-97BE-6C50-F427-5E3566836251}"/>
              </a:ext>
            </a:extLst>
          </p:cNvPr>
          <p:cNvCxnSpPr>
            <a:cxnSpLocks/>
            <a:stCxn id="321" idx="5"/>
          </p:cNvCxnSpPr>
          <p:nvPr/>
        </p:nvCxnSpPr>
        <p:spPr>
          <a:xfrm>
            <a:off x="1905139" y="3842406"/>
            <a:ext cx="260466" cy="445655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Oval 320">
            <a:extLst>
              <a:ext uri="{FF2B5EF4-FFF2-40B4-BE49-F238E27FC236}">
                <a16:creationId xmlns:a16="http://schemas.microsoft.com/office/drawing/2014/main" id="{1C0D1822-CEC2-98BD-BAB2-698605CF2C04}"/>
              </a:ext>
            </a:extLst>
          </p:cNvPr>
          <p:cNvSpPr/>
          <p:nvPr/>
        </p:nvSpPr>
        <p:spPr>
          <a:xfrm>
            <a:off x="1681781" y="3619048"/>
            <a:ext cx="261680" cy="261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H" b="1" dirty="0">
                <a:solidFill>
                  <a:schemeClr val="tx1"/>
                </a:solidFill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s</a:t>
            </a:r>
          </a:p>
        </p:txBody>
      </p: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02127284-3A49-8BF3-8794-309130390D80}"/>
              </a:ext>
            </a:extLst>
          </p:cNvPr>
          <p:cNvGrpSpPr/>
          <p:nvPr/>
        </p:nvGrpSpPr>
        <p:grpSpPr>
          <a:xfrm>
            <a:off x="3650421" y="3541741"/>
            <a:ext cx="349482" cy="417754"/>
            <a:chOff x="5356355" y="2358085"/>
            <a:chExt cx="289682" cy="38107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294817B5-F0BA-C2B1-608A-FD318CD28CC9}"/>
                </a:ext>
              </a:extLst>
            </p:cNvPr>
            <p:cNvSpPr/>
            <p:nvPr/>
          </p:nvSpPr>
          <p:spPr>
            <a:xfrm>
              <a:off x="5356355" y="2358085"/>
              <a:ext cx="289682" cy="381079"/>
            </a:xfrm>
            <a:prstGeom prst="rect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sp>
          <p:nvSpPr>
            <p:cNvPr id="331" name="Triangle 330">
              <a:extLst>
                <a:ext uri="{FF2B5EF4-FFF2-40B4-BE49-F238E27FC236}">
                  <a16:creationId xmlns:a16="http://schemas.microsoft.com/office/drawing/2014/main" id="{B358FA74-A7DB-B657-9BB8-53CD4AA62A36}"/>
                </a:ext>
              </a:extLst>
            </p:cNvPr>
            <p:cNvSpPr/>
            <p:nvPr/>
          </p:nvSpPr>
          <p:spPr>
            <a:xfrm>
              <a:off x="5478270" y="2646936"/>
              <a:ext cx="45852" cy="92228"/>
            </a:xfrm>
            <a:prstGeom prst="triangl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</p:grp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365E1E7C-C2BA-74EF-23DD-4F0F0C62E1B6}"/>
              </a:ext>
            </a:extLst>
          </p:cNvPr>
          <p:cNvCxnSpPr>
            <a:cxnSpLocks/>
            <a:stCxn id="292" idx="10"/>
          </p:cNvCxnSpPr>
          <p:nvPr/>
        </p:nvCxnSpPr>
        <p:spPr>
          <a:xfrm>
            <a:off x="2793780" y="4385906"/>
            <a:ext cx="2951939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Delay 340">
            <a:extLst>
              <a:ext uri="{FF2B5EF4-FFF2-40B4-BE49-F238E27FC236}">
                <a16:creationId xmlns:a16="http://schemas.microsoft.com/office/drawing/2014/main" id="{36790697-0202-7229-0BE9-BE11E012CE60}"/>
              </a:ext>
            </a:extLst>
          </p:cNvPr>
          <p:cNvSpPr/>
          <p:nvPr/>
        </p:nvSpPr>
        <p:spPr>
          <a:xfrm>
            <a:off x="5144210" y="2978247"/>
            <a:ext cx="425961" cy="420037"/>
          </a:xfrm>
          <a:prstGeom prst="flowChartDelay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013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19803803-6F53-DDA2-E670-CF7B1B3A49B0}"/>
              </a:ext>
            </a:extLst>
          </p:cNvPr>
          <p:cNvGrpSpPr/>
          <p:nvPr/>
        </p:nvGrpSpPr>
        <p:grpSpPr>
          <a:xfrm>
            <a:off x="4880847" y="3076665"/>
            <a:ext cx="263363" cy="218620"/>
            <a:chOff x="1441958" y="2244004"/>
            <a:chExt cx="413219" cy="752951"/>
          </a:xfrm>
        </p:grpSpPr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231CF758-8841-C4EB-5095-874FBABCC61E}"/>
                </a:ext>
              </a:extLst>
            </p:cNvPr>
            <p:cNvCxnSpPr>
              <a:cxnSpLocks/>
            </p:cNvCxnSpPr>
            <p:nvPr/>
          </p:nvCxnSpPr>
          <p:spPr>
            <a:xfrm>
              <a:off x="1441958" y="2996955"/>
              <a:ext cx="413219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58F15F7F-1227-71BA-C095-1848FF52876D}"/>
                </a:ext>
              </a:extLst>
            </p:cNvPr>
            <p:cNvCxnSpPr>
              <a:cxnSpLocks/>
            </p:cNvCxnSpPr>
            <p:nvPr/>
          </p:nvCxnSpPr>
          <p:spPr>
            <a:xfrm>
              <a:off x="1441958" y="2244004"/>
              <a:ext cx="413219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6E8C10A7-1ADC-25EB-3DB6-9E688AF8EADE}"/>
              </a:ext>
            </a:extLst>
          </p:cNvPr>
          <p:cNvCxnSpPr>
            <a:cxnSpLocks/>
          </p:cNvCxnSpPr>
          <p:nvPr/>
        </p:nvCxnSpPr>
        <p:spPr>
          <a:xfrm>
            <a:off x="3999903" y="3750618"/>
            <a:ext cx="328075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901DA1E5-D1DB-24BD-95C8-6F06FEDA9DD7}"/>
              </a:ext>
            </a:extLst>
          </p:cNvPr>
          <p:cNvCxnSpPr>
            <a:cxnSpLocks/>
          </p:cNvCxnSpPr>
          <p:nvPr/>
        </p:nvCxnSpPr>
        <p:spPr>
          <a:xfrm>
            <a:off x="4087981" y="2617815"/>
            <a:ext cx="328075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FDBEFA2-DAB3-D4A6-D537-0F5EFC3F8F3B}"/>
              </a:ext>
            </a:extLst>
          </p:cNvPr>
          <p:cNvCxnSpPr>
            <a:cxnSpLocks/>
          </p:cNvCxnSpPr>
          <p:nvPr/>
        </p:nvCxnSpPr>
        <p:spPr>
          <a:xfrm>
            <a:off x="4416056" y="2617815"/>
            <a:ext cx="464791" cy="45885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DDA0F3F8-481F-BC60-1B69-501C21107B8E}"/>
              </a:ext>
            </a:extLst>
          </p:cNvPr>
          <p:cNvCxnSpPr>
            <a:cxnSpLocks/>
          </p:cNvCxnSpPr>
          <p:nvPr/>
        </p:nvCxnSpPr>
        <p:spPr>
          <a:xfrm flipV="1">
            <a:off x="4327978" y="3295702"/>
            <a:ext cx="552869" cy="454916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B8177662-3572-F1C3-8F63-1EB31D8E5DE6}"/>
              </a:ext>
            </a:extLst>
          </p:cNvPr>
          <p:cNvCxnSpPr>
            <a:cxnSpLocks/>
          </p:cNvCxnSpPr>
          <p:nvPr/>
        </p:nvCxnSpPr>
        <p:spPr>
          <a:xfrm>
            <a:off x="5570170" y="3190653"/>
            <a:ext cx="181123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BE0A2804-1F71-EB0E-C85B-43C9E00BBAA2}"/>
              </a:ext>
            </a:extLst>
          </p:cNvPr>
          <p:cNvGrpSpPr/>
          <p:nvPr/>
        </p:nvGrpSpPr>
        <p:grpSpPr>
          <a:xfrm>
            <a:off x="6697675" y="3576560"/>
            <a:ext cx="409546" cy="418110"/>
            <a:chOff x="2005338" y="2287590"/>
            <a:chExt cx="608981" cy="621716"/>
          </a:xfrm>
        </p:grpSpPr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32D85A87-95D3-C47B-C044-6F210B25E9C5}"/>
                </a:ext>
              </a:extLst>
            </p:cNvPr>
            <p:cNvSpPr/>
            <p:nvPr/>
          </p:nvSpPr>
          <p:spPr>
            <a:xfrm flipH="1">
              <a:off x="2005338" y="2287590"/>
              <a:ext cx="608981" cy="621716"/>
            </a:xfrm>
            <a:custGeom>
              <a:avLst/>
              <a:gdLst>
                <a:gd name="connsiteX0" fmla="*/ 788717 w 911428"/>
                <a:gd name="connsiteY0" fmla="*/ 0 h 914401"/>
                <a:gd name="connsiteX1" fmla="*/ 904644 w 911428"/>
                <a:gd name="connsiteY1" fmla="*/ 7313 h 914401"/>
                <a:gd name="connsiteX2" fmla="*/ 911428 w 911428"/>
                <a:gd name="connsiteY2" fmla="*/ 8611 h 914401"/>
                <a:gd name="connsiteX3" fmla="*/ 860246 w 911428"/>
                <a:gd name="connsiteY3" fmla="*/ 102907 h 914401"/>
                <a:gd name="connsiteX4" fmla="*/ 788717 w 911428"/>
                <a:gd name="connsiteY4" fmla="*/ 457200 h 914401"/>
                <a:gd name="connsiteX5" fmla="*/ 860246 w 911428"/>
                <a:gd name="connsiteY5" fmla="*/ 811493 h 914401"/>
                <a:gd name="connsiteX6" fmla="*/ 911428 w 911428"/>
                <a:gd name="connsiteY6" fmla="*/ 905790 h 914401"/>
                <a:gd name="connsiteX7" fmla="*/ 904644 w 911428"/>
                <a:gd name="connsiteY7" fmla="*/ 907088 h 914401"/>
                <a:gd name="connsiteX8" fmla="*/ 788717 w 911428"/>
                <a:gd name="connsiteY8" fmla="*/ 914401 h 914401"/>
                <a:gd name="connsiteX9" fmla="*/ 33960 w 911428"/>
                <a:gd name="connsiteY9" fmla="*/ 513100 h 914401"/>
                <a:gd name="connsiteX10" fmla="*/ 0 w 911428"/>
                <a:gd name="connsiteY10" fmla="*/ 457201 h 914401"/>
                <a:gd name="connsiteX11" fmla="*/ 33960 w 911428"/>
                <a:gd name="connsiteY11" fmla="*/ 401301 h 914401"/>
                <a:gd name="connsiteX12" fmla="*/ 788717 w 911428"/>
                <a:gd name="connsiteY12" fmla="*/ 0 h 91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1428" h="914401">
                  <a:moveTo>
                    <a:pt x="788717" y="0"/>
                  </a:moveTo>
                  <a:cubicBezTo>
                    <a:pt x="827990" y="0"/>
                    <a:pt x="866682" y="2487"/>
                    <a:pt x="904644" y="7313"/>
                  </a:cubicBezTo>
                  <a:lnTo>
                    <a:pt x="911428" y="8611"/>
                  </a:lnTo>
                  <a:lnTo>
                    <a:pt x="860246" y="102907"/>
                  </a:lnTo>
                  <a:cubicBezTo>
                    <a:pt x="814187" y="211802"/>
                    <a:pt x="788717" y="331527"/>
                    <a:pt x="788717" y="457200"/>
                  </a:cubicBezTo>
                  <a:cubicBezTo>
                    <a:pt x="788717" y="582873"/>
                    <a:pt x="814187" y="702598"/>
                    <a:pt x="860246" y="811493"/>
                  </a:cubicBezTo>
                  <a:lnTo>
                    <a:pt x="911428" y="905790"/>
                  </a:lnTo>
                  <a:lnTo>
                    <a:pt x="904644" y="907088"/>
                  </a:lnTo>
                  <a:cubicBezTo>
                    <a:pt x="866682" y="911914"/>
                    <a:pt x="827990" y="914401"/>
                    <a:pt x="788717" y="914401"/>
                  </a:cubicBezTo>
                  <a:cubicBezTo>
                    <a:pt x="474534" y="914401"/>
                    <a:pt x="197531" y="755216"/>
                    <a:pt x="33960" y="513100"/>
                  </a:cubicBezTo>
                  <a:lnTo>
                    <a:pt x="0" y="457201"/>
                  </a:lnTo>
                  <a:lnTo>
                    <a:pt x="33960" y="401301"/>
                  </a:lnTo>
                  <a:cubicBezTo>
                    <a:pt x="197531" y="159185"/>
                    <a:pt x="474534" y="0"/>
                    <a:pt x="788717" y="0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0962C458-54E1-37A9-618E-00EC5454DA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8046" y="2731148"/>
              <a:ext cx="33711" cy="15139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9B36716-2866-B40F-BAA6-EAB597597FFE}"/>
                </a:ext>
              </a:extLst>
            </p:cNvPr>
            <p:cNvCxnSpPr>
              <a:cxnSpLocks/>
            </p:cNvCxnSpPr>
            <p:nvPr/>
          </p:nvCxnSpPr>
          <p:spPr>
            <a:xfrm>
              <a:off x="2305633" y="2731148"/>
              <a:ext cx="28111" cy="12624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21E64AE1-51AE-0F67-4DF2-FA9A251A7492}"/>
              </a:ext>
            </a:extLst>
          </p:cNvPr>
          <p:cNvGrpSpPr/>
          <p:nvPr/>
        </p:nvGrpSpPr>
        <p:grpSpPr>
          <a:xfrm>
            <a:off x="6457262" y="3680130"/>
            <a:ext cx="263363" cy="218620"/>
            <a:chOff x="1441958" y="2244004"/>
            <a:chExt cx="413219" cy="752951"/>
          </a:xfrm>
        </p:grpSpPr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BE28BDF7-102F-C70E-0938-547BE885EED4}"/>
                </a:ext>
              </a:extLst>
            </p:cNvPr>
            <p:cNvCxnSpPr>
              <a:cxnSpLocks/>
            </p:cNvCxnSpPr>
            <p:nvPr/>
          </p:nvCxnSpPr>
          <p:spPr>
            <a:xfrm>
              <a:off x="1441958" y="2996955"/>
              <a:ext cx="413219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1972F9F9-9063-9F8C-C76D-C0175DCB18B0}"/>
                </a:ext>
              </a:extLst>
            </p:cNvPr>
            <p:cNvCxnSpPr>
              <a:cxnSpLocks/>
            </p:cNvCxnSpPr>
            <p:nvPr/>
          </p:nvCxnSpPr>
          <p:spPr>
            <a:xfrm>
              <a:off x="1441958" y="2244004"/>
              <a:ext cx="413219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10FFA08E-581B-7118-37AF-9304009A750F}"/>
              </a:ext>
            </a:extLst>
          </p:cNvPr>
          <p:cNvCxnSpPr>
            <a:cxnSpLocks/>
          </p:cNvCxnSpPr>
          <p:nvPr/>
        </p:nvCxnSpPr>
        <p:spPr>
          <a:xfrm>
            <a:off x="5745719" y="3189311"/>
            <a:ext cx="711543" cy="490819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EDE5D093-5DD8-20D7-D538-12B7F388190B}"/>
              </a:ext>
            </a:extLst>
          </p:cNvPr>
          <p:cNvCxnSpPr>
            <a:cxnSpLocks/>
          </p:cNvCxnSpPr>
          <p:nvPr/>
        </p:nvCxnSpPr>
        <p:spPr>
          <a:xfrm flipV="1">
            <a:off x="5751293" y="3902075"/>
            <a:ext cx="701412" cy="483831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3025E36B-F70D-E606-BEF2-3FE394533D4B}"/>
              </a:ext>
            </a:extLst>
          </p:cNvPr>
          <p:cNvSpPr/>
          <p:nvPr/>
        </p:nvSpPr>
        <p:spPr>
          <a:xfrm>
            <a:off x="1663703" y="2485176"/>
            <a:ext cx="274653" cy="274653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chemeClr val="bg1"/>
                </a:solidFill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m</a:t>
            </a:r>
          </a:p>
        </p:txBody>
      </p:sp>
      <p:sp>
        <p:nvSpPr>
          <p:cNvPr id="10" name="IN1">
            <a:extLst>
              <a:ext uri="{FF2B5EF4-FFF2-40B4-BE49-F238E27FC236}">
                <a16:creationId xmlns:a16="http://schemas.microsoft.com/office/drawing/2014/main" id="{F17BC2BB-E5C2-0E15-4EEC-42E8A4607086}"/>
              </a:ext>
            </a:extLst>
          </p:cNvPr>
          <p:cNvSpPr/>
          <p:nvPr/>
        </p:nvSpPr>
        <p:spPr>
          <a:xfrm>
            <a:off x="395496" y="2162960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N3_DFF">
            <a:extLst>
              <a:ext uri="{FF2B5EF4-FFF2-40B4-BE49-F238E27FC236}">
                <a16:creationId xmlns:a16="http://schemas.microsoft.com/office/drawing/2014/main" id="{CBD13449-31F0-C48A-E60E-E16DCB2D78C0}"/>
              </a:ext>
            </a:extLst>
          </p:cNvPr>
          <p:cNvSpPr/>
          <p:nvPr/>
        </p:nvSpPr>
        <p:spPr>
          <a:xfrm>
            <a:off x="395496" y="3668844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N4">
            <a:extLst>
              <a:ext uri="{FF2B5EF4-FFF2-40B4-BE49-F238E27FC236}">
                <a16:creationId xmlns:a16="http://schemas.microsoft.com/office/drawing/2014/main" id="{1187CDE9-82D1-CD8C-405A-CCB8FEDD9213}"/>
              </a:ext>
            </a:extLst>
          </p:cNvPr>
          <p:cNvSpPr/>
          <p:nvPr/>
        </p:nvSpPr>
        <p:spPr>
          <a:xfrm>
            <a:off x="395496" y="4396499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N2">
            <a:extLst>
              <a:ext uri="{FF2B5EF4-FFF2-40B4-BE49-F238E27FC236}">
                <a16:creationId xmlns:a16="http://schemas.microsoft.com/office/drawing/2014/main" id="{84CAE1B5-57AB-22C8-8040-532EA521466A}"/>
              </a:ext>
            </a:extLst>
          </p:cNvPr>
          <p:cNvSpPr/>
          <p:nvPr/>
        </p:nvSpPr>
        <p:spPr>
          <a:xfrm>
            <a:off x="395496" y="2912260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N3_XOR">
            <a:extLst>
              <a:ext uri="{FF2B5EF4-FFF2-40B4-BE49-F238E27FC236}">
                <a16:creationId xmlns:a16="http://schemas.microsoft.com/office/drawing/2014/main" id="{7B912DCF-9D66-543B-FEBB-65006EB11D16}"/>
              </a:ext>
            </a:extLst>
          </p:cNvPr>
          <p:cNvSpPr/>
          <p:nvPr/>
        </p:nvSpPr>
        <p:spPr>
          <a:xfrm>
            <a:off x="391264" y="3676158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Call for Papers ASP-DAC 2023">
            <a:extLst>
              <a:ext uri="{FF2B5EF4-FFF2-40B4-BE49-F238E27FC236}">
                <a16:creationId xmlns:a16="http://schemas.microsoft.com/office/drawing/2014/main" id="{08EA56B1-92BC-A8FA-B307-4494CD2D5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44000"/>
            <a:ext cx="550671" cy="3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593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625 0 L 0.14375 0.07407 L 0.33333 0.07407 " pathEditMode="relative" ptsTypes="AA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23457E-7 L 0.10625 -1.23457E-7 L 0.14375 -0.07191 L 0.33334 -0.07191 " pathEditMode="relative" rAng="0" ptsTypes="AAAA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-361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3403 0 " pathEditMode="relative" ptsTypes="AA"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069 0 L 0.18472 0.10432 L 0.19861 0.10432 " pathEditMode="relative" ptsTypes="AAAA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723 0 " pathEditMode="relative" ptsTypes="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99 0.07408 L 0.43004 0.07408 L 0.48108 0.16296 L 0.50973 0.16296 L 0.55764 0.18549 L 0.57691 0.18549 L 0.65556 0.28087 L 0.67118 0.28087 " pathEditMode="relative" ptsTypes="AAAAAAAA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386 -2.34568E-6 L 0.42101 -2.34568E-6 L 0.4816 -0.08765 L 0.51007 -0.08765 L 0.55799 -0.10741 L 0.57639 -0.10741 L 0.65504 -0.01234 L 0.67032 -0.01234 " pathEditMode="relative" ptsTypes="AAAAAAAA">
                                      <p:cBhvr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61 0.10432 L 0.2632 0.12469 L 0.57813 0.12469 L 0.65452 0.02993 L 0.6717 0.02993 " pathEditMode="relative" rAng="0" ptsTypes="AAAAA"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46" y="-271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723 0.00556 L 0.25695 -0.01944 L 0.57761 -0.01944 L 0.65539 -0.11728 L 0.67223 -0.11728 " pathEditMode="relative" rAng="0" ptsTypes="AAAAA">
                                      <p:cBhvr>
                                        <p:cTn id="5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50" y="-6142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7118 0.28087 L 0.75608 0.29938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6" y="92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717 0.02993 L 0.75659 0.0046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6" y="-1265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12" grpId="0" animBg="1"/>
      <p:bldP spid="12" grpId="1" animBg="1"/>
      <p:bldP spid="12" grpId="3" animBg="1"/>
      <p:bldP spid="12" grpId="4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5" grpId="3" animBg="1"/>
      <p:bldP spid="15" grpId="4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4F1584-D171-64F5-70FD-B5414F84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6235643" cy="55154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Multiphase Clocking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22DF6-EBDC-EB9C-757A-C596D033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Rassul Bairamkulov 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3523B-D4C4-F40A-79F3-F98B08B5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251" name="Espace réservé du contenu 1">
            <a:extLst>
              <a:ext uri="{FF2B5EF4-FFF2-40B4-BE49-F238E27FC236}">
                <a16:creationId xmlns:a16="http://schemas.microsoft.com/office/drawing/2014/main" id="{30025548-B0DB-2E15-9AE7-8F0A68FBD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888" y="823674"/>
            <a:ext cx="7182224" cy="431556"/>
          </a:xfrm>
        </p:spPr>
        <p:txBody>
          <a:bodyPr>
            <a:normAutofit/>
          </a:bodyPr>
          <a:lstStyle/>
          <a:p>
            <a:r>
              <a:rPr lang="en-US" dirty="0"/>
              <a:t>Utilize multiple clock signals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CE2CB3-FE4B-5FA4-A954-751337D557B3}"/>
              </a:ext>
            </a:extLst>
          </p:cNvPr>
          <p:cNvGrpSpPr/>
          <p:nvPr/>
        </p:nvGrpSpPr>
        <p:grpSpPr>
          <a:xfrm>
            <a:off x="1380971" y="1373738"/>
            <a:ext cx="5982825" cy="3392852"/>
            <a:chOff x="2500359" y="1616625"/>
            <a:chExt cx="5982825" cy="339285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F0D877D-C465-05F3-F101-93FD486BDF8C}"/>
                </a:ext>
              </a:extLst>
            </p:cNvPr>
            <p:cNvGrpSpPr/>
            <p:nvPr/>
          </p:nvGrpSpPr>
          <p:grpSpPr>
            <a:xfrm>
              <a:off x="3302914" y="1616625"/>
              <a:ext cx="5082228" cy="3280528"/>
              <a:chOff x="2215299" y="1621411"/>
              <a:chExt cx="6144705" cy="3280528"/>
            </a:xfrm>
          </p:grpSpPr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D016BB94-D523-39C7-A31F-072741F991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15299" y="1621411"/>
                <a:ext cx="0" cy="3280528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round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F1098B8A-4A53-1CEE-4B67-6A88EB999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5299" y="4901939"/>
                <a:ext cx="6144705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round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92E10DE4-BB8B-7024-7BAC-28B275DB7B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5299" y="4081740"/>
                <a:ext cx="6144705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round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12FBC347-911D-E896-3C0B-3F2ACF8CC7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5299" y="3267900"/>
                <a:ext cx="6144705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round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91CB2B97-B142-6CE1-C824-5A2DEDA81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5299" y="2441487"/>
                <a:ext cx="6144705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round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D9CC429-0501-71D6-95D2-92055087C997}"/>
                </a:ext>
              </a:extLst>
            </p:cNvPr>
            <p:cNvSpPr txBox="1"/>
            <p:nvPr/>
          </p:nvSpPr>
          <p:spPr>
            <a:xfrm>
              <a:off x="2610138" y="1941564"/>
              <a:ext cx="630674" cy="3077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2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CMU Classical Serif" panose="02000603000000000000" pitchFamily="2" charset="0"/>
                  <a:cs typeface="Times New Roman" panose="02020603050405020304" pitchFamily="18" charset="0"/>
                </a:rPr>
                <a:t>φ</a:t>
              </a: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MU Serif Roman" panose="02000603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CMU SERIF ROMAN" panose="02000603000000000000" pitchFamily="2" charset="0"/>
                  <a:cs typeface="Times New Roman" panose="02020603050405020304" pitchFamily="18" charset="0"/>
                </a:rPr>
                <a:t>=</a:t>
              </a:r>
              <a:r>
                <a:rPr 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ea typeface="CMU Serif Roman" panose="02000603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CMU Serif Roman" panose="02000603000000000000" pitchFamily="2" charset="0"/>
                  <a:cs typeface="Times New Roman" panose="02020603050405020304" pitchFamily="18" charset="0"/>
                </a:rPr>
                <a:t>0</a:t>
              </a:r>
              <a:endParaRPr lang="en-US" sz="2000" dirty="0">
                <a:latin typeface="Times New Roman" panose="02020603050405020304" pitchFamily="18" charset="0"/>
                <a:ea typeface="CMU Serif Roman" panose="02000603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A896B7D3-14D5-423E-7DD8-52F1925F1707}"/>
                </a:ext>
              </a:extLst>
            </p:cNvPr>
            <p:cNvSpPr/>
            <p:nvPr/>
          </p:nvSpPr>
          <p:spPr>
            <a:xfrm>
              <a:off x="3573705" y="1834392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74502270-12AE-0772-00CC-777AFC27A825}"/>
                </a:ext>
              </a:extLst>
            </p:cNvPr>
            <p:cNvSpPr/>
            <p:nvPr/>
          </p:nvSpPr>
          <p:spPr>
            <a:xfrm>
              <a:off x="3971884" y="2654590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FAB4FEB5-29ED-40E1-0186-5AF332CA3BF1}"/>
                </a:ext>
              </a:extLst>
            </p:cNvPr>
            <p:cNvSpPr/>
            <p:nvPr/>
          </p:nvSpPr>
          <p:spPr>
            <a:xfrm>
              <a:off x="4370063" y="3474787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10F1A22E-8255-76A5-061F-EB2CEC39EFE9}"/>
                </a:ext>
              </a:extLst>
            </p:cNvPr>
            <p:cNvSpPr/>
            <p:nvPr/>
          </p:nvSpPr>
          <p:spPr>
            <a:xfrm>
              <a:off x="4768241" y="4294844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riangle 25">
              <a:extLst>
                <a:ext uri="{FF2B5EF4-FFF2-40B4-BE49-F238E27FC236}">
                  <a16:creationId xmlns:a16="http://schemas.microsoft.com/office/drawing/2014/main" id="{F40D233C-1C0D-83F8-B83A-28F96ADB9529}"/>
                </a:ext>
              </a:extLst>
            </p:cNvPr>
            <p:cNvSpPr/>
            <p:nvPr/>
          </p:nvSpPr>
          <p:spPr>
            <a:xfrm>
              <a:off x="4769251" y="1834392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E737824F-61E7-4B65-28C9-E845E5CA26AA}"/>
                </a:ext>
              </a:extLst>
            </p:cNvPr>
            <p:cNvSpPr/>
            <p:nvPr/>
          </p:nvSpPr>
          <p:spPr>
            <a:xfrm>
              <a:off x="5167430" y="2654590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21752E71-DF24-EEF0-7C3F-CD75D6E3D524}"/>
                </a:ext>
              </a:extLst>
            </p:cNvPr>
            <p:cNvSpPr/>
            <p:nvPr/>
          </p:nvSpPr>
          <p:spPr>
            <a:xfrm>
              <a:off x="5565609" y="3474787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8A01F0C9-DB21-5401-8EE6-2AFD5CA1667E}"/>
                </a:ext>
              </a:extLst>
            </p:cNvPr>
            <p:cNvSpPr/>
            <p:nvPr/>
          </p:nvSpPr>
          <p:spPr>
            <a:xfrm>
              <a:off x="6360957" y="4294844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895A99FA-7184-B41A-508A-FD50CDB03AEE}"/>
                </a:ext>
              </a:extLst>
            </p:cNvPr>
            <p:cNvSpPr/>
            <p:nvPr/>
          </p:nvSpPr>
          <p:spPr>
            <a:xfrm>
              <a:off x="5965243" y="1834392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76FE3EAA-D3D3-DB26-B632-36F803DD3891}"/>
                </a:ext>
              </a:extLst>
            </p:cNvPr>
            <p:cNvSpPr/>
            <p:nvPr/>
          </p:nvSpPr>
          <p:spPr>
            <a:xfrm>
              <a:off x="6363421" y="2654590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86BD3FCB-F1A0-EC84-27FF-E1F9C64654FC}"/>
                </a:ext>
              </a:extLst>
            </p:cNvPr>
            <p:cNvSpPr/>
            <p:nvPr/>
          </p:nvSpPr>
          <p:spPr>
            <a:xfrm>
              <a:off x="6761599" y="3474787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914562A7-6895-7093-F4B9-DC40C4D62599}"/>
                </a:ext>
              </a:extLst>
            </p:cNvPr>
            <p:cNvSpPr/>
            <p:nvPr/>
          </p:nvSpPr>
          <p:spPr>
            <a:xfrm>
              <a:off x="7953671" y="4294844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21D85FB2-E136-4457-EF55-8C5AC8EF3C60}"/>
                </a:ext>
              </a:extLst>
            </p:cNvPr>
            <p:cNvSpPr/>
            <p:nvPr/>
          </p:nvSpPr>
          <p:spPr>
            <a:xfrm>
              <a:off x="7152641" y="1834392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riangle 34">
              <a:extLst>
                <a:ext uri="{FF2B5EF4-FFF2-40B4-BE49-F238E27FC236}">
                  <a16:creationId xmlns:a16="http://schemas.microsoft.com/office/drawing/2014/main" id="{B93B61A5-C6CE-8AEC-4BF6-30002FE27E74}"/>
                </a:ext>
              </a:extLst>
            </p:cNvPr>
            <p:cNvSpPr/>
            <p:nvPr/>
          </p:nvSpPr>
          <p:spPr>
            <a:xfrm>
              <a:off x="7550819" y="2654590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4E28FDF-C89D-CF7E-2DFB-53C85697A615}"/>
                </a:ext>
              </a:extLst>
            </p:cNvPr>
            <p:cNvCxnSpPr>
              <a:cxnSpLocks/>
            </p:cNvCxnSpPr>
            <p:nvPr/>
          </p:nvCxnSpPr>
          <p:spPr>
            <a:xfrm>
              <a:off x="3636153" y="1834391"/>
              <a:ext cx="0" cy="3175079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E6E2165-5BC2-2D6A-36EE-B61D43DAE030}"/>
                </a:ext>
              </a:extLst>
            </p:cNvPr>
            <p:cNvCxnSpPr>
              <a:cxnSpLocks/>
            </p:cNvCxnSpPr>
            <p:nvPr/>
          </p:nvCxnSpPr>
          <p:spPr>
            <a:xfrm>
              <a:off x="4833322" y="1834391"/>
              <a:ext cx="0" cy="3175079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47DADD5-10B4-DE7C-D397-621FBA0B26F9}"/>
                </a:ext>
              </a:extLst>
            </p:cNvPr>
            <p:cNvCxnSpPr>
              <a:cxnSpLocks/>
            </p:cNvCxnSpPr>
            <p:nvPr/>
          </p:nvCxnSpPr>
          <p:spPr>
            <a:xfrm>
              <a:off x="6030937" y="1834391"/>
              <a:ext cx="0" cy="3175079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391D2C6-7A98-4658-30B4-4CE4123984A8}"/>
                </a:ext>
              </a:extLst>
            </p:cNvPr>
            <p:cNvCxnSpPr>
              <a:cxnSpLocks/>
            </p:cNvCxnSpPr>
            <p:nvPr/>
          </p:nvCxnSpPr>
          <p:spPr>
            <a:xfrm>
              <a:off x="7219960" y="1834391"/>
              <a:ext cx="0" cy="3175079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13303EC-DF26-4DBF-506A-F579F27B21A6}"/>
                </a:ext>
              </a:extLst>
            </p:cNvPr>
            <p:cNvCxnSpPr>
              <a:cxnSpLocks/>
            </p:cNvCxnSpPr>
            <p:nvPr/>
          </p:nvCxnSpPr>
          <p:spPr>
            <a:xfrm>
              <a:off x="4035546" y="2648381"/>
              <a:ext cx="0" cy="2361096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FFEE48E-7049-B0B8-4D85-CC0E109904F1}"/>
                </a:ext>
              </a:extLst>
            </p:cNvPr>
            <p:cNvCxnSpPr>
              <a:cxnSpLocks/>
            </p:cNvCxnSpPr>
            <p:nvPr/>
          </p:nvCxnSpPr>
          <p:spPr>
            <a:xfrm>
              <a:off x="5232715" y="2648381"/>
              <a:ext cx="0" cy="2361096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2066EE6-E23E-E7DF-090B-2C082D8211EA}"/>
                </a:ext>
              </a:extLst>
            </p:cNvPr>
            <p:cNvCxnSpPr>
              <a:cxnSpLocks/>
            </p:cNvCxnSpPr>
            <p:nvPr/>
          </p:nvCxnSpPr>
          <p:spPr>
            <a:xfrm>
              <a:off x="6430330" y="2648381"/>
              <a:ext cx="0" cy="2361096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4B10FB8-315B-C51A-DE88-1703AB413801}"/>
                </a:ext>
              </a:extLst>
            </p:cNvPr>
            <p:cNvCxnSpPr>
              <a:cxnSpLocks/>
            </p:cNvCxnSpPr>
            <p:nvPr/>
          </p:nvCxnSpPr>
          <p:spPr>
            <a:xfrm>
              <a:off x="7619353" y="2648381"/>
              <a:ext cx="0" cy="2361096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C8CA5DF-DDAE-382C-CDB9-7C002CBFA917}"/>
                </a:ext>
              </a:extLst>
            </p:cNvPr>
            <p:cNvCxnSpPr>
              <a:cxnSpLocks/>
            </p:cNvCxnSpPr>
            <p:nvPr/>
          </p:nvCxnSpPr>
          <p:spPr>
            <a:xfrm>
              <a:off x="4434939" y="3474929"/>
              <a:ext cx="0" cy="1534541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6E5151D-D636-F609-BD43-0F7BE1F6B09D}"/>
                </a:ext>
              </a:extLst>
            </p:cNvPr>
            <p:cNvCxnSpPr>
              <a:cxnSpLocks/>
            </p:cNvCxnSpPr>
            <p:nvPr/>
          </p:nvCxnSpPr>
          <p:spPr>
            <a:xfrm>
              <a:off x="5632108" y="3474929"/>
              <a:ext cx="0" cy="1534541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0BE56C0-FC92-CDDF-664F-88CB43BD634F}"/>
                </a:ext>
              </a:extLst>
            </p:cNvPr>
            <p:cNvCxnSpPr>
              <a:cxnSpLocks/>
            </p:cNvCxnSpPr>
            <p:nvPr/>
          </p:nvCxnSpPr>
          <p:spPr>
            <a:xfrm>
              <a:off x="6829723" y="3474929"/>
              <a:ext cx="0" cy="1534541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9E87EA5-C114-72DF-48DC-4BF3BC7D59B8}"/>
                </a:ext>
              </a:extLst>
            </p:cNvPr>
            <p:cNvSpPr txBox="1"/>
            <p:nvPr/>
          </p:nvSpPr>
          <p:spPr>
            <a:xfrm>
              <a:off x="2610138" y="2765504"/>
              <a:ext cx="630674" cy="3077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2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CMU Classical Serif" panose="02000603000000000000" pitchFamily="2" charset="0"/>
                  <a:cs typeface="Times New Roman" panose="02020603050405020304" pitchFamily="18" charset="0"/>
                </a:rPr>
                <a:t>φ</a:t>
              </a: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MU Serif Roman" panose="02000603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CMU SERIF ROMAN" panose="02000603000000000000" pitchFamily="2" charset="0"/>
                  <a:cs typeface="Times New Roman" panose="02020603050405020304" pitchFamily="18" charset="0"/>
                </a:rPr>
                <a:t>=</a:t>
              </a:r>
              <a:r>
                <a:rPr 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ea typeface="CMU Serif Roman" panose="02000603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CMU Serif Roman" panose="02000603000000000000" pitchFamily="2" charset="0"/>
                  <a:cs typeface="Times New Roman" panose="02020603050405020304" pitchFamily="18" charset="0"/>
                </a:rPr>
                <a:t>1</a:t>
              </a:r>
              <a:endParaRPr lang="en-US" sz="2000" dirty="0">
                <a:latin typeface="Times New Roman" panose="02020603050405020304" pitchFamily="18" charset="0"/>
                <a:ea typeface="CMU Serif Roman" panose="02000603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8C92C3C-E5FE-07A2-7AC8-58B2BE748C65}"/>
                </a:ext>
              </a:extLst>
            </p:cNvPr>
            <p:cNvSpPr txBox="1"/>
            <p:nvPr/>
          </p:nvSpPr>
          <p:spPr>
            <a:xfrm>
              <a:off x="2610138" y="3585702"/>
              <a:ext cx="630674" cy="3077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2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CMU Classical Serif" panose="02000603000000000000" pitchFamily="2" charset="0"/>
                  <a:cs typeface="Times New Roman" panose="02020603050405020304" pitchFamily="18" charset="0"/>
                </a:rPr>
                <a:t>φ</a:t>
              </a: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MU Serif Roman" panose="02000603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CMU SERIF ROMAN" panose="02000603000000000000" pitchFamily="2" charset="0"/>
                  <a:cs typeface="Times New Roman" panose="02020603050405020304" pitchFamily="18" charset="0"/>
                </a:rPr>
                <a:t>=</a:t>
              </a:r>
              <a:r>
                <a:rPr 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ea typeface="CMU Serif Roman" panose="02000603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CMU Serif Roman" panose="02000603000000000000" pitchFamily="2" charset="0"/>
                  <a:cs typeface="Times New Roman" panose="02020603050405020304" pitchFamily="18" charset="0"/>
                </a:rPr>
                <a:t>2</a:t>
              </a:r>
              <a:endParaRPr lang="en-US" sz="2000" dirty="0">
                <a:latin typeface="Times New Roman" panose="02020603050405020304" pitchFamily="18" charset="0"/>
                <a:ea typeface="CMU Serif Roman" panose="02000603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A709625-27AB-63A0-62C8-CE202E7F7526}"/>
                </a:ext>
              </a:extLst>
            </p:cNvPr>
            <p:cNvSpPr txBox="1"/>
            <p:nvPr/>
          </p:nvSpPr>
          <p:spPr>
            <a:xfrm>
              <a:off x="2500359" y="4405900"/>
              <a:ext cx="736684" cy="492443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CMU Classical Serif" panose="02000603000000000000" pitchFamily="2" charset="0"/>
                  <a:cs typeface="Times New Roman" panose="02020603050405020304" pitchFamily="18" charset="0"/>
                </a:rPr>
                <a:t>Single phase</a:t>
              </a:r>
              <a:endParaRPr lang="en-US" sz="1600" dirty="0">
                <a:latin typeface="Times New Roman" panose="02020603050405020304" pitchFamily="18" charset="0"/>
                <a:ea typeface="CMU Serif Roman" panose="02000603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02C80D8-8180-D61A-A2A4-FE15E4F0C689}"/>
                </a:ext>
              </a:extLst>
            </p:cNvPr>
            <p:cNvSpPr txBox="1"/>
            <p:nvPr/>
          </p:nvSpPr>
          <p:spPr>
            <a:xfrm>
              <a:off x="8352280" y="2132031"/>
              <a:ext cx="130904" cy="3077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CMU Classical Serif" panose="02000603000000000000" pitchFamily="2" charset="0"/>
                  <a:cs typeface="Times New Roman" panose="02020603050405020304" pitchFamily="18" charset="0"/>
                </a:rPr>
                <a:t>t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EF8EBD1-61B0-F21C-55EF-7341B97CCD88}"/>
                </a:ext>
              </a:extLst>
            </p:cNvPr>
            <p:cNvSpPr txBox="1"/>
            <p:nvPr/>
          </p:nvSpPr>
          <p:spPr>
            <a:xfrm>
              <a:off x="8352280" y="2952229"/>
              <a:ext cx="130904" cy="3077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CMU Classical Serif" panose="02000603000000000000" pitchFamily="2" charset="0"/>
                  <a:cs typeface="Times New Roman" panose="02020603050405020304" pitchFamily="18" charset="0"/>
                </a:rPr>
                <a:t>t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4ACB65C-A554-E594-15C3-C654ECD513CB}"/>
                </a:ext>
              </a:extLst>
            </p:cNvPr>
            <p:cNvSpPr txBox="1"/>
            <p:nvPr/>
          </p:nvSpPr>
          <p:spPr>
            <a:xfrm>
              <a:off x="8352280" y="3769178"/>
              <a:ext cx="130904" cy="3077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CMU Classical Serif" panose="02000603000000000000" pitchFamily="2" charset="0"/>
                  <a:cs typeface="Times New Roman" panose="02020603050405020304" pitchFamily="18" charset="0"/>
                </a:rPr>
                <a:t>t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53FEB4C-BA80-26A7-6A3D-9FEC0A9C8D09}"/>
                </a:ext>
              </a:extLst>
            </p:cNvPr>
            <p:cNvSpPr txBox="1"/>
            <p:nvPr/>
          </p:nvSpPr>
          <p:spPr>
            <a:xfrm>
              <a:off x="8352280" y="4589376"/>
              <a:ext cx="130904" cy="3077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CMU Classical Serif" panose="02000603000000000000" pitchFamily="2" charset="0"/>
                  <a:cs typeface="Times New Roman" panose="02020603050405020304" pitchFamily="18" charset="0"/>
                </a:rPr>
                <a:t>t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riangle 53">
              <a:extLst>
                <a:ext uri="{FF2B5EF4-FFF2-40B4-BE49-F238E27FC236}">
                  <a16:creationId xmlns:a16="http://schemas.microsoft.com/office/drawing/2014/main" id="{99A0E191-18DC-75BD-92C6-1C8A9109665A}"/>
                </a:ext>
              </a:extLst>
            </p:cNvPr>
            <p:cNvSpPr/>
            <p:nvPr/>
          </p:nvSpPr>
          <p:spPr>
            <a:xfrm>
              <a:off x="7951815" y="3474787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2B809A0-4F7A-3717-15DF-8CC2F1796FBE}"/>
                </a:ext>
              </a:extLst>
            </p:cNvPr>
            <p:cNvCxnSpPr>
              <a:cxnSpLocks/>
            </p:cNvCxnSpPr>
            <p:nvPr/>
          </p:nvCxnSpPr>
          <p:spPr>
            <a:xfrm>
              <a:off x="8019939" y="3474929"/>
              <a:ext cx="0" cy="1534541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riangle 55">
              <a:extLst>
                <a:ext uri="{FF2B5EF4-FFF2-40B4-BE49-F238E27FC236}">
                  <a16:creationId xmlns:a16="http://schemas.microsoft.com/office/drawing/2014/main" id="{59B31F3F-CF06-1198-3CC6-3B250CC40EE5}"/>
                </a:ext>
              </a:extLst>
            </p:cNvPr>
            <p:cNvSpPr/>
            <p:nvPr/>
          </p:nvSpPr>
          <p:spPr>
            <a:xfrm>
              <a:off x="4372993" y="4294844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riangle 56">
              <a:extLst>
                <a:ext uri="{FF2B5EF4-FFF2-40B4-BE49-F238E27FC236}">
                  <a16:creationId xmlns:a16="http://schemas.microsoft.com/office/drawing/2014/main" id="{6FCF460A-8A41-E61E-460E-C9F60CBAFBE4}"/>
                </a:ext>
              </a:extLst>
            </p:cNvPr>
            <p:cNvSpPr/>
            <p:nvPr/>
          </p:nvSpPr>
          <p:spPr>
            <a:xfrm>
              <a:off x="5965709" y="4294844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riangle 57">
              <a:extLst>
                <a:ext uri="{FF2B5EF4-FFF2-40B4-BE49-F238E27FC236}">
                  <a16:creationId xmlns:a16="http://schemas.microsoft.com/office/drawing/2014/main" id="{E404279A-F2AC-3383-76E7-F5E1DE1456FC}"/>
                </a:ext>
              </a:extLst>
            </p:cNvPr>
            <p:cNvSpPr/>
            <p:nvPr/>
          </p:nvSpPr>
          <p:spPr>
            <a:xfrm>
              <a:off x="7558423" y="4294844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03169D2F-037E-7305-41D9-7E8B98EB2FE5}"/>
                </a:ext>
              </a:extLst>
            </p:cNvPr>
            <p:cNvSpPr/>
            <p:nvPr/>
          </p:nvSpPr>
          <p:spPr>
            <a:xfrm>
              <a:off x="3969393" y="4294844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382BD6B5-77E5-ABE5-1BB7-1A2CE3C3B105}"/>
                </a:ext>
              </a:extLst>
            </p:cNvPr>
            <p:cNvSpPr/>
            <p:nvPr/>
          </p:nvSpPr>
          <p:spPr>
            <a:xfrm>
              <a:off x="5562109" y="4294844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Triangle 60">
              <a:extLst>
                <a:ext uri="{FF2B5EF4-FFF2-40B4-BE49-F238E27FC236}">
                  <a16:creationId xmlns:a16="http://schemas.microsoft.com/office/drawing/2014/main" id="{2945F681-903C-8E39-47F3-59AF7BD87FC5}"/>
                </a:ext>
              </a:extLst>
            </p:cNvPr>
            <p:cNvSpPr/>
            <p:nvPr/>
          </p:nvSpPr>
          <p:spPr>
            <a:xfrm>
              <a:off x="7154823" y="4294844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riangle 61">
              <a:extLst>
                <a:ext uri="{FF2B5EF4-FFF2-40B4-BE49-F238E27FC236}">
                  <a16:creationId xmlns:a16="http://schemas.microsoft.com/office/drawing/2014/main" id="{4A8F4033-D6D5-4E6C-66BE-11E37BA8C193}"/>
                </a:ext>
              </a:extLst>
            </p:cNvPr>
            <p:cNvSpPr/>
            <p:nvPr/>
          </p:nvSpPr>
          <p:spPr>
            <a:xfrm>
              <a:off x="3573281" y="4294844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riangle 62">
              <a:extLst>
                <a:ext uri="{FF2B5EF4-FFF2-40B4-BE49-F238E27FC236}">
                  <a16:creationId xmlns:a16="http://schemas.microsoft.com/office/drawing/2014/main" id="{9093BCB3-E0CB-F9CD-5268-0FFECD5CDAE7}"/>
                </a:ext>
              </a:extLst>
            </p:cNvPr>
            <p:cNvSpPr/>
            <p:nvPr/>
          </p:nvSpPr>
          <p:spPr>
            <a:xfrm>
              <a:off x="5165997" y="4294844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Triangle 191">
              <a:extLst>
                <a:ext uri="{FF2B5EF4-FFF2-40B4-BE49-F238E27FC236}">
                  <a16:creationId xmlns:a16="http://schemas.microsoft.com/office/drawing/2014/main" id="{6A9759E1-F5C4-E98C-356C-927D91E161DA}"/>
                </a:ext>
              </a:extLst>
            </p:cNvPr>
            <p:cNvSpPr/>
            <p:nvPr/>
          </p:nvSpPr>
          <p:spPr>
            <a:xfrm>
              <a:off x="6758711" y="4294844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" name="Picture 2" descr="Call for Papers ASP-DAC 2023">
            <a:extLst>
              <a:ext uri="{FF2B5EF4-FFF2-40B4-BE49-F238E27FC236}">
                <a16:creationId xmlns:a16="http://schemas.microsoft.com/office/drawing/2014/main" id="{BFAA5695-AD88-0133-ECDE-1CEAA0087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44000"/>
            <a:ext cx="550671" cy="3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4D19E72-5CC5-9A68-101D-5618B305321A}"/>
              </a:ext>
            </a:extLst>
          </p:cNvPr>
          <p:cNvSpPr/>
          <p:nvPr/>
        </p:nvSpPr>
        <p:spPr>
          <a:xfrm>
            <a:off x="1186255" y="1332770"/>
            <a:ext cx="6277226" cy="2606783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32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4F1584-D171-64F5-70FD-B5414F84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6235643" cy="55154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Multiphase Clocking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22DF6-EBDC-EB9C-757A-C596D033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Rassul Bairamkulov 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3523B-D4C4-F40A-79F3-F98B08B5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251" name="Espace réservé du contenu 1">
            <a:extLst>
              <a:ext uri="{FF2B5EF4-FFF2-40B4-BE49-F238E27FC236}">
                <a16:creationId xmlns:a16="http://schemas.microsoft.com/office/drawing/2014/main" id="{30025548-B0DB-2E15-9AE7-8F0A68FBD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888" y="823674"/>
            <a:ext cx="7182224" cy="431556"/>
          </a:xfrm>
        </p:spPr>
        <p:txBody>
          <a:bodyPr>
            <a:normAutofit/>
          </a:bodyPr>
          <a:lstStyle/>
          <a:p>
            <a:r>
              <a:rPr lang="en-US" dirty="0"/>
              <a:t>Utilize multiple clock signals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CE2CB3-FE4B-5FA4-A954-751337D557B3}"/>
              </a:ext>
            </a:extLst>
          </p:cNvPr>
          <p:cNvGrpSpPr/>
          <p:nvPr/>
        </p:nvGrpSpPr>
        <p:grpSpPr>
          <a:xfrm>
            <a:off x="1380971" y="1373738"/>
            <a:ext cx="5982825" cy="3392852"/>
            <a:chOff x="2500359" y="1616625"/>
            <a:chExt cx="5982825" cy="339285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F0D877D-C465-05F3-F101-93FD486BDF8C}"/>
                </a:ext>
              </a:extLst>
            </p:cNvPr>
            <p:cNvGrpSpPr/>
            <p:nvPr/>
          </p:nvGrpSpPr>
          <p:grpSpPr>
            <a:xfrm>
              <a:off x="3302914" y="1616625"/>
              <a:ext cx="5082228" cy="3280528"/>
              <a:chOff x="2215299" y="1621411"/>
              <a:chExt cx="6144705" cy="3280528"/>
            </a:xfrm>
          </p:grpSpPr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D016BB94-D523-39C7-A31F-072741F991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15299" y="1621411"/>
                <a:ext cx="0" cy="3280528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round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F1098B8A-4A53-1CEE-4B67-6A88EB999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5299" y="4901939"/>
                <a:ext cx="6144705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round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92E10DE4-BB8B-7024-7BAC-28B275DB7B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5299" y="4081740"/>
                <a:ext cx="6144705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round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12FBC347-911D-E896-3C0B-3F2ACF8CC7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5299" y="3267900"/>
                <a:ext cx="6144705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round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91CB2B97-B142-6CE1-C824-5A2DEDA81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5299" y="2441487"/>
                <a:ext cx="6144705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round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D9CC429-0501-71D6-95D2-92055087C997}"/>
                </a:ext>
              </a:extLst>
            </p:cNvPr>
            <p:cNvSpPr txBox="1"/>
            <p:nvPr/>
          </p:nvSpPr>
          <p:spPr>
            <a:xfrm>
              <a:off x="2610138" y="1941564"/>
              <a:ext cx="630674" cy="3077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ϕ</a:t>
              </a: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MU Serif Roman" panose="02000603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CMU SERIF ROMAN" panose="02000603000000000000" pitchFamily="2" charset="0"/>
                  <a:cs typeface="Times New Roman" panose="02020603050405020304" pitchFamily="18" charset="0"/>
                </a:rPr>
                <a:t>=</a:t>
              </a:r>
              <a:r>
                <a:rPr 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ea typeface="CMU Serif Roman" panose="02000603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CMU Serif Roman" panose="02000603000000000000" pitchFamily="2" charset="0"/>
                  <a:cs typeface="Times New Roman" panose="02020603050405020304" pitchFamily="18" charset="0"/>
                </a:rPr>
                <a:t>0</a:t>
              </a:r>
              <a:endParaRPr lang="en-US" sz="2000" dirty="0">
                <a:latin typeface="Times New Roman" panose="02020603050405020304" pitchFamily="18" charset="0"/>
                <a:ea typeface="CMU Serif Roman" panose="02000603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A896B7D3-14D5-423E-7DD8-52F1925F1707}"/>
                </a:ext>
              </a:extLst>
            </p:cNvPr>
            <p:cNvSpPr/>
            <p:nvPr/>
          </p:nvSpPr>
          <p:spPr>
            <a:xfrm>
              <a:off x="3573705" y="1834392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74502270-12AE-0772-00CC-777AFC27A825}"/>
                </a:ext>
              </a:extLst>
            </p:cNvPr>
            <p:cNvSpPr/>
            <p:nvPr/>
          </p:nvSpPr>
          <p:spPr>
            <a:xfrm>
              <a:off x="3971884" y="2654590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FAB4FEB5-29ED-40E1-0186-5AF332CA3BF1}"/>
                </a:ext>
              </a:extLst>
            </p:cNvPr>
            <p:cNvSpPr/>
            <p:nvPr/>
          </p:nvSpPr>
          <p:spPr>
            <a:xfrm>
              <a:off x="4370063" y="3474787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10F1A22E-8255-76A5-061F-EB2CEC39EFE9}"/>
                </a:ext>
              </a:extLst>
            </p:cNvPr>
            <p:cNvSpPr/>
            <p:nvPr/>
          </p:nvSpPr>
          <p:spPr>
            <a:xfrm>
              <a:off x="4768241" y="4294844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riangle 25">
              <a:extLst>
                <a:ext uri="{FF2B5EF4-FFF2-40B4-BE49-F238E27FC236}">
                  <a16:creationId xmlns:a16="http://schemas.microsoft.com/office/drawing/2014/main" id="{F40D233C-1C0D-83F8-B83A-28F96ADB9529}"/>
                </a:ext>
              </a:extLst>
            </p:cNvPr>
            <p:cNvSpPr/>
            <p:nvPr/>
          </p:nvSpPr>
          <p:spPr>
            <a:xfrm>
              <a:off x="4769251" y="1834392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E737824F-61E7-4B65-28C9-E845E5CA26AA}"/>
                </a:ext>
              </a:extLst>
            </p:cNvPr>
            <p:cNvSpPr/>
            <p:nvPr/>
          </p:nvSpPr>
          <p:spPr>
            <a:xfrm>
              <a:off x="5167430" y="2654590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21752E71-DF24-EEF0-7C3F-CD75D6E3D524}"/>
                </a:ext>
              </a:extLst>
            </p:cNvPr>
            <p:cNvSpPr/>
            <p:nvPr/>
          </p:nvSpPr>
          <p:spPr>
            <a:xfrm>
              <a:off x="5565609" y="3474787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8A01F0C9-DB21-5401-8EE6-2AFD5CA1667E}"/>
                </a:ext>
              </a:extLst>
            </p:cNvPr>
            <p:cNvSpPr/>
            <p:nvPr/>
          </p:nvSpPr>
          <p:spPr>
            <a:xfrm>
              <a:off x="6360957" y="4294844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895A99FA-7184-B41A-508A-FD50CDB03AEE}"/>
                </a:ext>
              </a:extLst>
            </p:cNvPr>
            <p:cNvSpPr/>
            <p:nvPr/>
          </p:nvSpPr>
          <p:spPr>
            <a:xfrm>
              <a:off x="5965243" y="1834392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76FE3EAA-D3D3-DB26-B632-36F803DD3891}"/>
                </a:ext>
              </a:extLst>
            </p:cNvPr>
            <p:cNvSpPr/>
            <p:nvPr/>
          </p:nvSpPr>
          <p:spPr>
            <a:xfrm>
              <a:off x="6363421" y="2654590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86BD3FCB-F1A0-EC84-27FF-E1F9C64654FC}"/>
                </a:ext>
              </a:extLst>
            </p:cNvPr>
            <p:cNvSpPr/>
            <p:nvPr/>
          </p:nvSpPr>
          <p:spPr>
            <a:xfrm>
              <a:off x="6761599" y="3474787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914562A7-6895-7093-F4B9-DC40C4D62599}"/>
                </a:ext>
              </a:extLst>
            </p:cNvPr>
            <p:cNvSpPr/>
            <p:nvPr/>
          </p:nvSpPr>
          <p:spPr>
            <a:xfrm>
              <a:off x="7953671" y="4294844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21D85FB2-E136-4457-EF55-8C5AC8EF3C60}"/>
                </a:ext>
              </a:extLst>
            </p:cNvPr>
            <p:cNvSpPr/>
            <p:nvPr/>
          </p:nvSpPr>
          <p:spPr>
            <a:xfrm>
              <a:off x="7152641" y="1834392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riangle 34">
              <a:extLst>
                <a:ext uri="{FF2B5EF4-FFF2-40B4-BE49-F238E27FC236}">
                  <a16:creationId xmlns:a16="http://schemas.microsoft.com/office/drawing/2014/main" id="{B93B61A5-C6CE-8AEC-4BF6-30002FE27E74}"/>
                </a:ext>
              </a:extLst>
            </p:cNvPr>
            <p:cNvSpPr/>
            <p:nvPr/>
          </p:nvSpPr>
          <p:spPr>
            <a:xfrm>
              <a:off x="7550819" y="2654590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4E28FDF-C89D-CF7E-2DFB-53C85697A615}"/>
                </a:ext>
              </a:extLst>
            </p:cNvPr>
            <p:cNvCxnSpPr>
              <a:cxnSpLocks/>
            </p:cNvCxnSpPr>
            <p:nvPr/>
          </p:nvCxnSpPr>
          <p:spPr>
            <a:xfrm>
              <a:off x="3636153" y="1834391"/>
              <a:ext cx="0" cy="3175079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E6E2165-5BC2-2D6A-36EE-B61D43DAE030}"/>
                </a:ext>
              </a:extLst>
            </p:cNvPr>
            <p:cNvCxnSpPr>
              <a:cxnSpLocks/>
            </p:cNvCxnSpPr>
            <p:nvPr/>
          </p:nvCxnSpPr>
          <p:spPr>
            <a:xfrm>
              <a:off x="4833322" y="1834391"/>
              <a:ext cx="0" cy="3175079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47DADD5-10B4-DE7C-D397-621FBA0B26F9}"/>
                </a:ext>
              </a:extLst>
            </p:cNvPr>
            <p:cNvCxnSpPr>
              <a:cxnSpLocks/>
            </p:cNvCxnSpPr>
            <p:nvPr/>
          </p:nvCxnSpPr>
          <p:spPr>
            <a:xfrm>
              <a:off x="6030937" y="1834391"/>
              <a:ext cx="0" cy="3175079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391D2C6-7A98-4658-30B4-4CE4123984A8}"/>
                </a:ext>
              </a:extLst>
            </p:cNvPr>
            <p:cNvCxnSpPr>
              <a:cxnSpLocks/>
            </p:cNvCxnSpPr>
            <p:nvPr/>
          </p:nvCxnSpPr>
          <p:spPr>
            <a:xfrm>
              <a:off x="7219960" y="1834391"/>
              <a:ext cx="0" cy="3175079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13303EC-DF26-4DBF-506A-F579F27B21A6}"/>
                </a:ext>
              </a:extLst>
            </p:cNvPr>
            <p:cNvCxnSpPr>
              <a:cxnSpLocks/>
            </p:cNvCxnSpPr>
            <p:nvPr/>
          </p:nvCxnSpPr>
          <p:spPr>
            <a:xfrm>
              <a:off x="4035546" y="2648381"/>
              <a:ext cx="0" cy="2361096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FFEE48E-7049-B0B8-4D85-CC0E109904F1}"/>
                </a:ext>
              </a:extLst>
            </p:cNvPr>
            <p:cNvCxnSpPr>
              <a:cxnSpLocks/>
            </p:cNvCxnSpPr>
            <p:nvPr/>
          </p:nvCxnSpPr>
          <p:spPr>
            <a:xfrm>
              <a:off x="5232715" y="2648381"/>
              <a:ext cx="0" cy="2361096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2066EE6-E23E-E7DF-090B-2C082D8211EA}"/>
                </a:ext>
              </a:extLst>
            </p:cNvPr>
            <p:cNvCxnSpPr>
              <a:cxnSpLocks/>
            </p:cNvCxnSpPr>
            <p:nvPr/>
          </p:nvCxnSpPr>
          <p:spPr>
            <a:xfrm>
              <a:off x="6430330" y="2648381"/>
              <a:ext cx="0" cy="2361096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4B10FB8-315B-C51A-DE88-1703AB413801}"/>
                </a:ext>
              </a:extLst>
            </p:cNvPr>
            <p:cNvCxnSpPr>
              <a:cxnSpLocks/>
            </p:cNvCxnSpPr>
            <p:nvPr/>
          </p:nvCxnSpPr>
          <p:spPr>
            <a:xfrm>
              <a:off x="7619353" y="2648381"/>
              <a:ext cx="0" cy="2361096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C8CA5DF-DDAE-382C-CDB9-7C002CBFA917}"/>
                </a:ext>
              </a:extLst>
            </p:cNvPr>
            <p:cNvCxnSpPr>
              <a:cxnSpLocks/>
            </p:cNvCxnSpPr>
            <p:nvPr/>
          </p:nvCxnSpPr>
          <p:spPr>
            <a:xfrm>
              <a:off x="4434939" y="3474929"/>
              <a:ext cx="0" cy="1534541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6E5151D-D636-F609-BD43-0F7BE1F6B09D}"/>
                </a:ext>
              </a:extLst>
            </p:cNvPr>
            <p:cNvCxnSpPr>
              <a:cxnSpLocks/>
            </p:cNvCxnSpPr>
            <p:nvPr/>
          </p:nvCxnSpPr>
          <p:spPr>
            <a:xfrm>
              <a:off x="5632108" y="3474929"/>
              <a:ext cx="0" cy="1534541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0BE56C0-FC92-CDDF-664F-88CB43BD634F}"/>
                </a:ext>
              </a:extLst>
            </p:cNvPr>
            <p:cNvCxnSpPr>
              <a:cxnSpLocks/>
            </p:cNvCxnSpPr>
            <p:nvPr/>
          </p:nvCxnSpPr>
          <p:spPr>
            <a:xfrm>
              <a:off x="6829723" y="3474929"/>
              <a:ext cx="0" cy="1534541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9E87EA5-C114-72DF-48DC-4BF3BC7D59B8}"/>
                </a:ext>
              </a:extLst>
            </p:cNvPr>
            <p:cNvSpPr txBox="1"/>
            <p:nvPr/>
          </p:nvSpPr>
          <p:spPr>
            <a:xfrm>
              <a:off x="2610138" y="2765504"/>
              <a:ext cx="630674" cy="3077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ϕ</a:t>
              </a: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MU Serif Roman" panose="02000603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CMU SERIF ROMAN" panose="02000603000000000000" pitchFamily="2" charset="0"/>
                  <a:cs typeface="Times New Roman" panose="02020603050405020304" pitchFamily="18" charset="0"/>
                </a:rPr>
                <a:t>=</a:t>
              </a:r>
              <a:r>
                <a:rPr 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ea typeface="CMU Serif Roman" panose="02000603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CMU Serif Roman" panose="02000603000000000000" pitchFamily="2" charset="0"/>
                  <a:cs typeface="Times New Roman" panose="02020603050405020304" pitchFamily="18" charset="0"/>
                </a:rPr>
                <a:t>1</a:t>
              </a:r>
              <a:endParaRPr lang="en-US" sz="2000" dirty="0">
                <a:latin typeface="Times New Roman" panose="02020603050405020304" pitchFamily="18" charset="0"/>
                <a:ea typeface="CMU Serif Roman" panose="02000603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8C92C3C-E5FE-07A2-7AC8-58B2BE748C65}"/>
                </a:ext>
              </a:extLst>
            </p:cNvPr>
            <p:cNvSpPr txBox="1"/>
            <p:nvPr/>
          </p:nvSpPr>
          <p:spPr>
            <a:xfrm>
              <a:off x="2610138" y="3585702"/>
              <a:ext cx="630674" cy="3077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ϕ</a:t>
              </a: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MU Serif Roman" panose="02000603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CMU SERIF ROMAN" panose="02000603000000000000" pitchFamily="2" charset="0"/>
                  <a:cs typeface="Times New Roman" panose="02020603050405020304" pitchFamily="18" charset="0"/>
                </a:rPr>
                <a:t>=</a:t>
              </a:r>
              <a:r>
                <a:rPr lang="en-US" sz="1050" dirty="0">
                  <a:solidFill>
                    <a:schemeClr val="tx1"/>
                  </a:solidFill>
                  <a:latin typeface="Times New Roman" panose="02020603050405020304" pitchFamily="18" charset="0"/>
                  <a:ea typeface="CMU Serif Roman" panose="02000603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CMU Serif Roman" panose="02000603000000000000" pitchFamily="2" charset="0"/>
                  <a:cs typeface="Times New Roman" panose="02020603050405020304" pitchFamily="18" charset="0"/>
                </a:rPr>
                <a:t>2</a:t>
              </a:r>
              <a:endParaRPr lang="en-US" sz="2000" dirty="0">
                <a:latin typeface="Times New Roman" panose="02020603050405020304" pitchFamily="18" charset="0"/>
                <a:ea typeface="CMU Serif Roman" panose="02000603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A709625-27AB-63A0-62C8-CE202E7F7526}"/>
                </a:ext>
              </a:extLst>
            </p:cNvPr>
            <p:cNvSpPr txBox="1"/>
            <p:nvPr/>
          </p:nvSpPr>
          <p:spPr>
            <a:xfrm>
              <a:off x="2500359" y="4405900"/>
              <a:ext cx="736684" cy="492443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CMU Classical Serif" panose="02000603000000000000" pitchFamily="2" charset="0"/>
                  <a:cs typeface="Times New Roman" panose="02020603050405020304" pitchFamily="18" charset="0"/>
                </a:rPr>
                <a:t>Single phase</a:t>
              </a:r>
              <a:endParaRPr lang="en-US" sz="1600" dirty="0">
                <a:latin typeface="Times New Roman" panose="02020603050405020304" pitchFamily="18" charset="0"/>
                <a:ea typeface="CMU Serif Roman" panose="02000603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02C80D8-8180-D61A-A2A4-FE15E4F0C689}"/>
                </a:ext>
              </a:extLst>
            </p:cNvPr>
            <p:cNvSpPr txBox="1"/>
            <p:nvPr/>
          </p:nvSpPr>
          <p:spPr>
            <a:xfrm>
              <a:off x="8352280" y="2132031"/>
              <a:ext cx="130904" cy="3077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CMU Classical Serif" panose="02000603000000000000" pitchFamily="2" charset="0"/>
                  <a:cs typeface="Times New Roman" panose="02020603050405020304" pitchFamily="18" charset="0"/>
                </a:rPr>
                <a:t>t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EF8EBD1-61B0-F21C-55EF-7341B97CCD88}"/>
                </a:ext>
              </a:extLst>
            </p:cNvPr>
            <p:cNvSpPr txBox="1"/>
            <p:nvPr/>
          </p:nvSpPr>
          <p:spPr>
            <a:xfrm>
              <a:off x="8352280" y="2952229"/>
              <a:ext cx="130904" cy="3077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CMU Classical Serif" panose="02000603000000000000" pitchFamily="2" charset="0"/>
                  <a:cs typeface="Times New Roman" panose="02020603050405020304" pitchFamily="18" charset="0"/>
                </a:rPr>
                <a:t>t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4ACB65C-A554-E594-15C3-C654ECD513CB}"/>
                </a:ext>
              </a:extLst>
            </p:cNvPr>
            <p:cNvSpPr txBox="1"/>
            <p:nvPr/>
          </p:nvSpPr>
          <p:spPr>
            <a:xfrm>
              <a:off x="8352280" y="3769178"/>
              <a:ext cx="130904" cy="3077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CMU Classical Serif" panose="02000603000000000000" pitchFamily="2" charset="0"/>
                  <a:cs typeface="Times New Roman" panose="02020603050405020304" pitchFamily="18" charset="0"/>
                </a:rPr>
                <a:t>t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53FEB4C-BA80-26A7-6A3D-9FEC0A9C8D09}"/>
                </a:ext>
              </a:extLst>
            </p:cNvPr>
            <p:cNvSpPr txBox="1"/>
            <p:nvPr/>
          </p:nvSpPr>
          <p:spPr>
            <a:xfrm>
              <a:off x="8352280" y="4589376"/>
              <a:ext cx="130904" cy="3077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CMU Classical Serif" panose="02000603000000000000" pitchFamily="2" charset="0"/>
                  <a:cs typeface="Times New Roman" panose="02020603050405020304" pitchFamily="18" charset="0"/>
                </a:rPr>
                <a:t>t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riangle 53">
              <a:extLst>
                <a:ext uri="{FF2B5EF4-FFF2-40B4-BE49-F238E27FC236}">
                  <a16:creationId xmlns:a16="http://schemas.microsoft.com/office/drawing/2014/main" id="{99A0E191-18DC-75BD-92C6-1C8A9109665A}"/>
                </a:ext>
              </a:extLst>
            </p:cNvPr>
            <p:cNvSpPr/>
            <p:nvPr/>
          </p:nvSpPr>
          <p:spPr>
            <a:xfrm>
              <a:off x="7951815" y="3474787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2B809A0-4F7A-3717-15DF-8CC2F1796FBE}"/>
                </a:ext>
              </a:extLst>
            </p:cNvPr>
            <p:cNvCxnSpPr>
              <a:cxnSpLocks/>
            </p:cNvCxnSpPr>
            <p:nvPr/>
          </p:nvCxnSpPr>
          <p:spPr>
            <a:xfrm>
              <a:off x="8019939" y="3474929"/>
              <a:ext cx="0" cy="1534541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riangle 55">
              <a:extLst>
                <a:ext uri="{FF2B5EF4-FFF2-40B4-BE49-F238E27FC236}">
                  <a16:creationId xmlns:a16="http://schemas.microsoft.com/office/drawing/2014/main" id="{59B31F3F-CF06-1198-3CC6-3B250CC40EE5}"/>
                </a:ext>
              </a:extLst>
            </p:cNvPr>
            <p:cNvSpPr/>
            <p:nvPr/>
          </p:nvSpPr>
          <p:spPr>
            <a:xfrm>
              <a:off x="4372993" y="4294844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riangle 56">
              <a:extLst>
                <a:ext uri="{FF2B5EF4-FFF2-40B4-BE49-F238E27FC236}">
                  <a16:creationId xmlns:a16="http://schemas.microsoft.com/office/drawing/2014/main" id="{6FCF460A-8A41-E61E-460E-C9F60CBAFBE4}"/>
                </a:ext>
              </a:extLst>
            </p:cNvPr>
            <p:cNvSpPr/>
            <p:nvPr/>
          </p:nvSpPr>
          <p:spPr>
            <a:xfrm>
              <a:off x="5965709" y="4294844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riangle 57">
              <a:extLst>
                <a:ext uri="{FF2B5EF4-FFF2-40B4-BE49-F238E27FC236}">
                  <a16:creationId xmlns:a16="http://schemas.microsoft.com/office/drawing/2014/main" id="{E404279A-F2AC-3383-76E7-F5E1DE1456FC}"/>
                </a:ext>
              </a:extLst>
            </p:cNvPr>
            <p:cNvSpPr/>
            <p:nvPr/>
          </p:nvSpPr>
          <p:spPr>
            <a:xfrm>
              <a:off x="7558423" y="4294844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03169D2F-037E-7305-41D9-7E8B98EB2FE5}"/>
                </a:ext>
              </a:extLst>
            </p:cNvPr>
            <p:cNvSpPr/>
            <p:nvPr/>
          </p:nvSpPr>
          <p:spPr>
            <a:xfrm>
              <a:off x="3969393" y="4294844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382BD6B5-77E5-ABE5-1BB7-1A2CE3C3B105}"/>
                </a:ext>
              </a:extLst>
            </p:cNvPr>
            <p:cNvSpPr/>
            <p:nvPr/>
          </p:nvSpPr>
          <p:spPr>
            <a:xfrm>
              <a:off x="5562109" y="4294844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Triangle 60">
              <a:extLst>
                <a:ext uri="{FF2B5EF4-FFF2-40B4-BE49-F238E27FC236}">
                  <a16:creationId xmlns:a16="http://schemas.microsoft.com/office/drawing/2014/main" id="{2945F681-903C-8E39-47F3-59AF7BD87FC5}"/>
                </a:ext>
              </a:extLst>
            </p:cNvPr>
            <p:cNvSpPr/>
            <p:nvPr/>
          </p:nvSpPr>
          <p:spPr>
            <a:xfrm>
              <a:off x="7154823" y="4294844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riangle 61">
              <a:extLst>
                <a:ext uri="{FF2B5EF4-FFF2-40B4-BE49-F238E27FC236}">
                  <a16:creationId xmlns:a16="http://schemas.microsoft.com/office/drawing/2014/main" id="{4A8F4033-D6D5-4E6C-66BE-11E37BA8C193}"/>
                </a:ext>
              </a:extLst>
            </p:cNvPr>
            <p:cNvSpPr/>
            <p:nvPr/>
          </p:nvSpPr>
          <p:spPr>
            <a:xfrm>
              <a:off x="3573281" y="4294844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riangle 62">
              <a:extLst>
                <a:ext uri="{FF2B5EF4-FFF2-40B4-BE49-F238E27FC236}">
                  <a16:creationId xmlns:a16="http://schemas.microsoft.com/office/drawing/2014/main" id="{9093BCB3-E0CB-F9CD-5268-0FFECD5CDAE7}"/>
                </a:ext>
              </a:extLst>
            </p:cNvPr>
            <p:cNvSpPr/>
            <p:nvPr/>
          </p:nvSpPr>
          <p:spPr>
            <a:xfrm>
              <a:off x="5165997" y="4294844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Triangle 191">
              <a:extLst>
                <a:ext uri="{FF2B5EF4-FFF2-40B4-BE49-F238E27FC236}">
                  <a16:creationId xmlns:a16="http://schemas.microsoft.com/office/drawing/2014/main" id="{6A9759E1-F5C4-E98C-356C-927D91E161DA}"/>
                </a:ext>
              </a:extLst>
            </p:cNvPr>
            <p:cNvSpPr/>
            <p:nvPr/>
          </p:nvSpPr>
          <p:spPr>
            <a:xfrm>
              <a:off x="6758711" y="4294844"/>
              <a:ext cx="130904" cy="602309"/>
            </a:xfrm>
            <a:prstGeom prst="triangle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" name="Picture 2" descr="Call for Papers ASP-DAC 2023">
            <a:extLst>
              <a:ext uri="{FF2B5EF4-FFF2-40B4-BE49-F238E27FC236}">
                <a16:creationId xmlns:a16="http://schemas.microsoft.com/office/drawing/2014/main" id="{BFAA5695-AD88-0133-ECDE-1CEAA0087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44000"/>
            <a:ext cx="550671" cy="3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9F92D3-D7AD-093D-4D2D-94A668350177}"/>
              </a:ext>
            </a:extLst>
          </p:cNvPr>
          <p:cNvSpPr txBox="1"/>
          <p:nvPr/>
        </p:nvSpPr>
        <p:spPr>
          <a:xfrm>
            <a:off x="683550" y="4885636"/>
            <a:ext cx="792980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i="1" dirty="0">
                <a:effectLst/>
                <a:latin typeface="Arial Narrow" panose="020B0604020202020204" pitchFamily="34" charset="0"/>
                <a:ea typeface="Cambria Math" panose="02040503050406030204" pitchFamily="18" charset="0"/>
                <a:cs typeface="Arial Narrow" panose="020B0604020202020204" pitchFamily="34" charset="0"/>
              </a:rPr>
              <a:t>[5]  X. Li, M. Pan, T. Liu, P. A. </a:t>
            </a:r>
            <a:r>
              <a:rPr lang="en-GB" sz="1000" i="1" dirty="0" err="1">
                <a:effectLst/>
                <a:latin typeface="Arial Narrow" panose="020B0604020202020204" pitchFamily="34" charset="0"/>
                <a:ea typeface="Cambria Math" panose="02040503050406030204" pitchFamily="18" charset="0"/>
                <a:cs typeface="Arial Narrow" panose="020B0604020202020204" pitchFamily="34" charset="0"/>
              </a:rPr>
              <a:t>Beerel</a:t>
            </a:r>
            <a:r>
              <a:rPr lang="en-GB" sz="1000" i="1" dirty="0">
                <a:effectLst/>
                <a:latin typeface="Arial Narrow" panose="020B0604020202020204" pitchFamily="34" charset="0"/>
                <a:ea typeface="Cambria Math" panose="02040503050406030204" pitchFamily="18" charset="0"/>
                <a:cs typeface="Arial Narrow" panose="020B0604020202020204" pitchFamily="34" charset="0"/>
              </a:rPr>
              <a:t>, “Multi-Phase Clocking for Multi-Threaded Gate-Level-Pipelined Superconductive Logic”, Proc. ISVLSI, 2022.</a:t>
            </a:r>
            <a:endParaRPr lang="en-US" sz="1000" i="1" dirty="0">
              <a:latin typeface="Arial Narrow" panose="020B0604020202020204" pitchFamily="34" charset="0"/>
              <a:ea typeface="Cambria Math" panose="02040503050406030204" pitchFamily="18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06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F65E36-FA40-562C-05BB-412889BBC561}"/>
              </a:ext>
            </a:extLst>
          </p:cNvPr>
          <p:cNvSpPr/>
          <p:nvPr/>
        </p:nvSpPr>
        <p:spPr>
          <a:xfrm>
            <a:off x="2137867" y="1847798"/>
            <a:ext cx="930988" cy="296483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7BCCA0-A58A-C5E3-4350-A8432B933653}"/>
              </a:ext>
            </a:extLst>
          </p:cNvPr>
          <p:cNvSpPr/>
          <p:nvPr/>
        </p:nvSpPr>
        <p:spPr>
          <a:xfrm>
            <a:off x="3350613" y="1847798"/>
            <a:ext cx="930988" cy="296483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2C1B5-5917-D3E9-0FD0-C45180564B34}"/>
              </a:ext>
            </a:extLst>
          </p:cNvPr>
          <p:cNvSpPr/>
          <p:nvPr/>
        </p:nvSpPr>
        <p:spPr>
          <a:xfrm>
            <a:off x="4869011" y="1847798"/>
            <a:ext cx="930988" cy="29648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B49AC1-1FC8-5C28-E1BB-CCB75CA17FE2}"/>
              </a:ext>
            </a:extLst>
          </p:cNvPr>
          <p:cNvSpPr/>
          <p:nvPr/>
        </p:nvSpPr>
        <p:spPr>
          <a:xfrm>
            <a:off x="6424604" y="1847798"/>
            <a:ext cx="930988" cy="296483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8B7189-8EE6-643F-FAF5-65EF32BCB77C}"/>
              </a:ext>
            </a:extLst>
          </p:cNvPr>
          <p:cNvSpPr/>
          <p:nvPr/>
        </p:nvSpPr>
        <p:spPr>
          <a:xfrm>
            <a:off x="331261" y="1847798"/>
            <a:ext cx="930988" cy="29648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AD0338B1-B99E-1899-41B9-5E13CE3685AA}"/>
              </a:ext>
            </a:extLst>
          </p:cNvPr>
          <p:cNvCxnSpPr>
            <a:cxnSpLocks/>
            <a:stCxn id="240" idx="3"/>
          </p:cNvCxnSpPr>
          <p:nvPr/>
        </p:nvCxnSpPr>
        <p:spPr>
          <a:xfrm>
            <a:off x="961325" y="2996955"/>
            <a:ext cx="498312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51C111A2-9C8C-2368-34D0-C871A3F5D00B}"/>
              </a:ext>
            </a:extLst>
          </p:cNvPr>
          <p:cNvGrpSpPr/>
          <p:nvPr/>
        </p:nvGrpSpPr>
        <p:grpSpPr>
          <a:xfrm>
            <a:off x="611843" y="2788078"/>
            <a:ext cx="349482" cy="417754"/>
            <a:chOff x="5356355" y="2358085"/>
            <a:chExt cx="289682" cy="381079"/>
          </a:xfrm>
          <a:solidFill>
            <a:srgbClr val="FFEBF6"/>
          </a:solidFill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2971CC0B-350C-EF7E-B77C-9D5CCDF3D628}"/>
                </a:ext>
              </a:extLst>
            </p:cNvPr>
            <p:cNvSpPr/>
            <p:nvPr/>
          </p:nvSpPr>
          <p:spPr>
            <a:xfrm>
              <a:off x="5356355" y="2358085"/>
              <a:ext cx="289682" cy="381079"/>
            </a:xfrm>
            <a:prstGeom prst="rect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sp>
          <p:nvSpPr>
            <p:cNvPr id="241" name="Triangle 240">
              <a:extLst>
                <a:ext uri="{FF2B5EF4-FFF2-40B4-BE49-F238E27FC236}">
                  <a16:creationId xmlns:a16="http://schemas.microsoft.com/office/drawing/2014/main" id="{052ADBD2-60EA-B522-959D-7D2B601880DC}"/>
                </a:ext>
              </a:extLst>
            </p:cNvPr>
            <p:cNvSpPr/>
            <p:nvPr/>
          </p:nvSpPr>
          <p:spPr>
            <a:xfrm>
              <a:off x="5478270" y="2646936"/>
              <a:ext cx="45852" cy="92228"/>
            </a:xfrm>
            <a:prstGeom prst="triangl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DBDAFBD8-434D-80A6-7D6E-2576148F9EFE}"/>
              </a:ext>
            </a:extLst>
          </p:cNvPr>
          <p:cNvGrpSpPr/>
          <p:nvPr/>
        </p:nvGrpSpPr>
        <p:grpSpPr>
          <a:xfrm>
            <a:off x="611843" y="2035127"/>
            <a:ext cx="349482" cy="417754"/>
            <a:chOff x="5356355" y="2358085"/>
            <a:chExt cx="289682" cy="381079"/>
          </a:xfrm>
          <a:solidFill>
            <a:srgbClr val="FFEBF6"/>
          </a:solidFill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B58A5EF6-AE13-BFE0-13FF-E195ACF4B13E}"/>
                </a:ext>
              </a:extLst>
            </p:cNvPr>
            <p:cNvSpPr/>
            <p:nvPr/>
          </p:nvSpPr>
          <p:spPr>
            <a:xfrm>
              <a:off x="5356355" y="2358085"/>
              <a:ext cx="289682" cy="381079"/>
            </a:xfrm>
            <a:prstGeom prst="rect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sp>
          <p:nvSpPr>
            <p:cNvPr id="244" name="Triangle 243">
              <a:extLst>
                <a:ext uri="{FF2B5EF4-FFF2-40B4-BE49-F238E27FC236}">
                  <a16:creationId xmlns:a16="http://schemas.microsoft.com/office/drawing/2014/main" id="{0BF636A6-8CF8-4A4B-CD45-9578F0FF559F}"/>
                </a:ext>
              </a:extLst>
            </p:cNvPr>
            <p:cNvSpPr/>
            <p:nvPr/>
          </p:nvSpPr>
          <p:spPr>
            <a:xfrm>
              <a:off x="5478270" y="2646936"/>
              <a:ext cx="45852" cy="92228"/>
            </a:xfrm>
            <a:prstGeom prst="triangl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</p:grp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A11C1784-7A29-097E-4074-0E25FFD58717}"/>
              </a:ext>
            </a:extLst>
          </p:cNvPr>
          <p:cNvCxnSpPr>
            <a:cxnSpLocks/>
            <a:stCxn id="243" idx="3"/>
          </p:cNvCxnSpPr>
          <p:nvPr/>
        </p:nvCxnSpPr>
        <p:spPr>
          <a:xfrm>
            <a:off x="961325" y="2244004"/>
            <a:ext cx="498312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8E6CE3DC-2304-FCF9-9106-1B095064BD9B}"/>
              </a:ext>
            </a:extLst>
          </p:cNvPr>
          <p:cNvCxnSpPr>
            <a:cxnSpLocks/>
            <a:stCxn id="256" idx="3"/>
          </p:cNvCxnSpPr>
          <p:nvPr/>
        </p:nvCxnSpPr>
        <p:spPr>
          <a:xfrm>
            <a:off x="961325" y="4503569"/>
            <a:ext cx="1413183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AB899BF4-A54A-D24A-EAF0-3A73FCFEDC39}"/>
              </a:ext>
            </a:extLst>
          </p:cNvPr>
          <p:cNvGrpSpPr/>
          <p:nvPr/>
        </p:nvGrpSpPr>
        <p:grpSpPr>
          <a:xfrm>
            <a:off x="611843" y="4294692"/>
            <a:ext cx="349482" cy="417754"/>
            <a:chOff x="5356355" y="2358085"/>
            <a:chExt cx="289682" cy="381079"/>
          </a:xfrm>
          <a:solidFill>
            <a:srgbClr val="FFEBF6"/>
          </a:solidFill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7F2E488F-ADFB-9CC6-71A1-E601C4FC8866}"/>
                </a:ext>
              </a:extLst>
            </p:cNvPr>
            <p:cNvSpPr/>
            <p:nvPr/>
          </p:nvSpPr>
          <p:spPr>
            <a:xfrm>
              <a:off x="5356355" y="2358085"/>
              <a:ext cx="289682" cy="381079"/>
            </a:xfrm>
            <a:prstGeom prst="rect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sp>
          <p:nvSpPr>
            <p:cNvPr id="257" name="Triangle 256">
              <a:extLst>
                <a:ext uri="{FF2B5EF4-FFF2-40B4-BE49-F238E27FC236}">
                  <a16:creationId xmlns:a16="http://schemas.microsoft.com/office/drawing/2014/main" id="{BA089E0C-88BF-F23B-5E3F-0C0B300711A7}"/>
                </a:ext>
              </a:extLst>
            </p:cNvPr>
            <p:cNvSpPr/>
            <p:nvPr/>
          </p:nvSpPr>
          <p:spPr>
            <a:xfrm>
              <a:off x="5478270" y="2646936"/>
              <a:ext cx="45852" cy="92228"/>
            </a:xfrm>
            <a:prstGeom prst="triangl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D6DC8346-8908-2461-5996-E4BE2413B628}"/>
              </a:ext>
            </a:extLst>
          </p:cNvPr>
          <p:cNvGrpSpPr/>
          <p:nvPr/>
        </p:nvGrpSpPr>
        <p:grpSpPr>
          <a:xfrm>
            <a:off x="611843" y="3541741"/>
            <a:ext cx="349482" cy="417754"/>
            <a:chOff x="5356355" y="2358085"/>
            <a:chExt cx="289682" cy="381079"/>
          </a:xfrm>
          <a:solidFill>
            <a:srgbClr val="FFEBF6"/>
          </a:solidFill>
        </p:grpSpPr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2E9E01D5-3733-3B3B-89E2-AD3558BF4392}"/>
                </a:ext>
              </a:extLst>
            </p:cNvPr>
            <p:cNvSpPr/>
            <p:nvPr/>
          </p:nvSpPr>
          <p:spPr>
            <a:xfrm>
              <a:off x="5356355" y="2358085"/>
              <a:ext cx="289682" cy="381079"/>
            </a:xfrm>
            <a:prstGeom prst="rect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sp>
          <p:nvSpPr>
            <p:cNvPr id="260" name="Triangle 259">
              <a:extLst>
                <a:ext uri="{FF2B5EF4-FFF2-40B4-BE49-F238E27FC236}">
                  <a16:creationId xmlns:a16="http://schemas.microsoft.com/office/drawing/2014/main" id="{4D9EF45E-9CAA-49A3-1342-ACBED6C26A12}"/>
                </a:ext>
              </a:extLst>
            </p:cNvPr>
            <p:cNvSpPr/>
            <p:nvPr/>
          </p:nvSpPr>
          <p:spPr>
            <a:xfrm>
              <a:off x="5478270" y="2646936"/>
              <a:ext cx="45852" cy="92228"/>
            </a:xfrm>
            <a:prstGeom prst="triangl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</p:grp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51390538-E9E3-CE1B-7C95-0C52FB3B2B31}"/>
              </a:ext>
            </a:extLst>
          </p:cNvPr>
          <p:cNvCxnSpPr>
            <a:cxnSpLocks/>
            <a:stCxn id="259" idx="3"/>
          </p:cNvCxnSpPr>
          <p:nvPr/>
        </p:nvCxnSpPr>
        <p:spPr>
          <a:xfrm>
            <a:off x="961325" y="3750618"/>
            <a:ext cx="3366653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802228C2-AB18-F86D-C84B-567CA7E376EE}"/>
              </a:ext>
            </a:extLst>
          </p:cNvPr>
          <p:cNvGrpSpPr/>
          <p:nvPr/>
        </p:nvGrpSpPr>
        <p:grpSpPr>
          <a:xfrm>
            <a:off x="2406018" y="2408760"/>
            <a:ext cx="409546" cy="418110"/>
            <a:chOff x="2005338" y="2287590"/>
            <a:chExt cx="608981" cy="621716"/>
          </a:xfrm>
          <a:solidFill>
            <a:srgbClr val="FFFDEB"/>
          </a:solidFill>
        </p:grpSpPr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A560A2A2-30EE-35F0-6CDF-4F4A3FA1E6F7}"/>
                </a:ext>
              </a:extLst>
            </p:cNvPr>
            <p:cNvSpPr/>
            <p:nvPr/>
          </p:nvSpPr>
          <p:spPr>
            <a:xfrm flipH="1">
              <a:off x="2005338" y="2287590"/>
              <a:ext cx="608981" cy="621716"/>
            </a:xfrm>
            <a:custGeom>
              <a:avLst/>
              <a:gdLst>
                <a:gd name="connsiteX0" fmla="*/ 788717 w 911428"/>
                <a:gd name="connsiteY0" fmla="*/ 0 h 914401"/>
                <a:gd name="connsiteX1" fmla="*/ 904644 w 911428"/>
                <a:gd name="connsiteY1" fmla="*/ 7313 h 914401"/>
                <a:gd name="connsiteX2" fmla="*/ 911428 w 911428"/>
                <a:gd name="connsiteY2" fmla="*/ 8611 h 914401"/>
                <a:gd name="connsiteX3" fmla="*/ 860246 w 911428"/>
                <a:gd name="connsiteY3" fmla="*/ 102907 h 914401"/>
                <a:gd name="connsiteX4" fmla="*/ 788717 w 911428"/>
                <a:gd name="connsiteY4" fmla="*/ 457200 h 914401"/>
                <a:gd name="connsiteX5" fmla="*/ 860246 w 911428"/>
                <a:gd name="connsiteY5" fmla="*/ 811493 h 914401"/>
                <a:gd name="connsiteX6" fmla="*/ 911428 w 911428"/>
                <a:gd name="connsiteY6" fmla="*/ 905790 h 914401"/>
                <a:gd name="connsiteX7" fmla="*/ 904644 w 911428"/>
                <a:gd name="connsiteY7" fmla="*/ 907088 h 914401"/>
                <a:gd name="connsiteX8" fmla="*/ 788717 w 911428"/>
                <a:gd name="connsiteY8" fmla="*/ 914401 h 914401"/>
                <a:gd name="connsiteX9" fmla="*/ 33960 w 911428"/>
                <a:gd name="connsiteY9" fmla="*/ 513100 h 914401"/>
                <a:gd name="connsiteX10" fmla="*/ 0 w 911428"/>
                <a:gd name="connsiteY10" fmla="*/ 457201 h 914401"/>
                <a:gd name="connsiteX11" fmla="*/ 33960 w 911428"/>
                <a:gd name="connsiteY11" fmla="*/ 401301 h 914401"/>
                <a:gd name="connsiteX12" fmla="*/ 788717 w 911428"/>
                <a:gd name="connsiteY12" fmla="*/ 0 h 91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1428" h="914401">
                  <a:moveTo>
                    <a:pt x="788717" y="0"/>
                  </a:moveTo>
                  <a:cubicBezTo>
                    <a:pt x="827990" y="0"/>
                    <a:pt x="866682" y="2487"/>
                    <a:pt x="904644" y="7313"/>
                  </a:cubicBezTo>
                  <a:lnTo>
                    <a:pt x="911428" y="8611"/>
                  </a:lnTo>
                  <a:lnTo>
                    <a:pt x="860246" y="102907"/>
                  </a:lnTo>
                  <a:cubicBezTo>
                    <a:pt x="814187" y="211802"/>
                    <a:pt x="788717" y="331527"/>
                    <a:pt x="788717" y="457200"/>
                  </a:cubicBezTo>
                  <a:cubicBezTo>
                    <a:pt x="788717" y="582873"/>
                    <a:pt x="814187" y="702598"/>
                    <a:pt x="860246" y="811493"/>
                  </a:cubicBezTo>
                  <a:lnTo>
                    <a:pt x="911428" y="905790"/>
                  </a:lnTo>
                  <a:lnTo>
                    <a:pt x="904644" y="907088"/>
                  </a:lnTo>
                  <a:cubicBezTo>
                    <a:pt x="866682" y="911914"/>
                    <a:pt x="827990" y="914401"/>
                    <a:pt x="788717" y="914401"/>
                  </a:cubicBezTo>
                  <a:cubicBezTo>
                    <a:pt x="474534" y="914401"/>
                    <a:pt x="197531" y="755216"/>
                    <a:pt x="33960" y="513100"/>
                  </a:cubicBezTo>
                  <a:lnTo>
                    <a:pt x="0" y="457201"/>
                  </a:lnTo>
                  <a:lnTo>
                    <a:pt x="33960" y="401301"/>
                  </a:lnTo>
                  <a:cubicBezTo>
                    <a:pt x="197531" y="159185"/>
                    <a:pt x="474534" y="0"/>
                    <a:pt x="788717" y="0"/>
                  </a:cubicBezTo>
                  <a:close/>
                </a:path>
              </a:pathLst>
            </a:cu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B23E8974-32F9-6962-1BCC-29B13607D8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8046" y="2731148"/>
              <a:ext cx="33711" cy="15139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D9F32AB1-E9BF-8E3B-DC18-E2365D20679B}"/>
                </a:ext>
              </a:extLst>
            </p:cNvPr>
            <p:cNvCxnSpPr>
              <a:cxnSpLocks/>
            </p:cNvCxnSpPr>
            <p:nvPr/>
          </p:nvCxnSpPr>
          <p:spPr>
            <a:xfrm>
              <a:off x="2305633" y="2731148"/>
              <a:ext cx="28111" cy="126243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38B37C85-2C38-1C43-D0B1-047E93245EE1}"/>
              </a:ext>
            </a:extLst>
          </p:cNvPr>
          <p:cNvGrpSpPr/>
          <p:nvPr/>
        </p:nvGrpSpPr>
        <p:grpSpPr>
          <a:xfrm>
            <a:off x="2165605" y="2512330"/>
            <a:ext cx="263363" cy="218620"/>
            <a:chOff x="1441958" y="2244004"/>
            <a:chExt cx="413219" cy="752951"/>
          </a:xfrm>
        </p:grpSpPr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DBF0F8C-DC13-BDAA-3F39-1FE776FC7133}"/>
                </a:ext>
              </a:extLst>
            </p:cNvPr>
            <p:cNvCxnSpPr>
              <a:cxnSpLocks/>
            </p:cNvCxnSpPr>
            <p:nvPr/>
          </p:nvCxnSpPr>
          <p:spPr>
            <a:xfrm>
              <a:off x="1441958" y="2996955"/>
              <a:ext cx="413219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CF1FEC1B-16A5-8E21-9245-3DB6805724F7}"/>
                </a:ext>
              </a:extLst>
            </p:cNvPr>
            <p:cNvCxnSpPr>
              <a:cxnSpLocks/>
            </p:cNvCxnSpPr>
            <p:nvPr/>
          </p:nvCxnSpPr>
          <p:spPr>
            <a:xfrm>
              <a:off x="1441958" y="2244004"/>
              <a:ext cx="413219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95A86AEE-DFEE-A883-5195-CF0CF185448B}"/>
              </a:ext>
            </a:extLst>
          </p:cNvPr>
          <p:cNvCxnSpPr>
            <a:cxnSpLocks/>
          </p:cNvCxnSpPr>
          <p:nvPr/>
        </p:nvCxnSpPr>
        <p:spPr>
          <a:xfrm>
            <a:off x="1459637" y="2244004"/>
            <a:ext cx="705968" cy="268326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1C9B02E-BAA8-E880-3F2B-966B7743E9FB}"/>
              </a:ext>
            </a:extLst>
          </p:cNvPr>
          <p:cNvGrpSpPr/>
          <p:nvPr/>
        </p:nvGrpSpPr>
        <p:grpSpPr>
          <a:xfrm>
            <a:off x="3653797" y="2413444"/>
            <a:ext cx="434492" cy="418110"/>
            <a:chOff x="1605362" y="4390080"/>
            <a:chExt cx="646076" cy="621716"/>
          </a:xfrm>
          <a:solidFill>
            <a:srgbClr val="D9FBFF"/>
          </a:solidFill>
        </p:grpSpPr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014B851E-0F8F-CBD2-B9FE-AC91742E2DA2}"/>
                </a:ext>
              </a:extLst>
            </p:cNvPr>
            <p:cNvGrpSpPr/>
            <p:nvPr/>
          </p:nvGrpSpPr>
          <p:grpSpPr>
            <a:xfrm>
              <a:off x="1605362" y="4390080"/>
              <a:ext cx="646076" cy="621716"/>
              <a:chOff x="3549557" y="1112525"/>
              <a:chExt cx="742747" cy="714742"/>
            </a:xfrm>
            <a:grpFill/>
          </p:grpSpPr>
          <p:sp>
            <p:nvSpPr>
              <p:cNvPr id="281" name="Triangle 280">
                <a:extLst>
                  <a:ext uri="{FF2B5EF4-FFF2-40B4-BE49-F238E27FC236}">
                    <a16:creationId xmlns:a16="http://schemas.microsoft.com/office/drawing/2014/main" id="{EF84B5A8-E338-E232-31FC-DABF1F732492}"/>
                  </a:ext>
                </a:extLst>
              </p:cNvPr>
              <p:cNvSpPr/>
              <p:nvPr/>
            </p:nvSpPr>
            <p:spPr>
              <a:xfrm rot="5400000">
                <a:off x="3490899" y="1171183"/>
                <a:ext cx="714742" cy="597425"/>
              </a:xfrm>
              <a:prstGeom prst="triangle">
                <a:avLst>
                  <a:gd name="adj" fmla="val 50001"/>
                </a:avLst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F0953B1F-F0F1-098E-77CC-9750906F2B7F}"/>
                  </a:ext>
                </a:extLst>
              </p:cNvPr>
              <p:cNvSpPr/>
              <p:nvPr/>
            </p:nvSpPr>
            <p:spPr>
              <a:xfrm>
                <a:off x="4147768" y="1392781"/>
                <a:ext cx="144536" cy="144536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</p:grp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5CE51B8A-63D6-59BA-81C0-990EB68CC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0818" y="4726089"/>
              <a:ext cx="35112" cy="136263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CC82076E-01CF-5953-EC97-63D0E970A1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5197" y="4725264"/>
              <a:ext cx="27415" cy="106393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F8C5725D-733D-1373-7178-C2F5C877F0E6}"/>
              </a:ext>
            </a:extLst>
          </p:cNvPr>
          <p:cNvCxnSpPr>
            <a:cxnSpLocks/>
            <a:stCxn id="265" idx="10"/>
            <a:endCxn id="281" idx="3"/>
          </p:cNvCxnSpPr>
          <p:nvPr/>
        </p:nvCxnSpPr>
        <p:spPr>
          <a:xfrm>
            <a:off x="2815564" y="2617815"/>
            <a:ext cx="838233" cy="4688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93A19CA1-3136-B0E5-1A76-1C8518EB3CED}"/>
              </a:ext>
            </a:extLst>
          </p:cNvPr>
          <p:cNvGrpSpPr/>
          <p:nvPr/>
        </p:nvGrpSpPr>
        <p:grpSpPr>
          <a:xfrm>
            <a:off x="2344236" y="4176851"/>
            <a:ext cx="449544" cy="418110"/>
            <a:chOff x="3419832" y="4206525"/>
            <a:chExt cx="668457" cy="621716"/>
          </a:xfrm>
          <a:solidFill>
            <a:srgbClr val="FFFDEB"/>
          </a:solidFill>
        </p:grpSpPr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7ED3EB44-A400-894D-35AE-DC65E237C0D5}"/>
                </a:ext>
              </a:extLst>
            </p:cNvPr>
            <p:cNvGrpSpPr/>
            <p:nvPr/>
          </p:nvGrpSpPr>
          <p:grpSpPr>
            <a:xfrm>
              <a:off x="3419832" y="4206525"/>
              <a:ext cx="668457" cy="621716"/>
              <a:chOff x="4604682" y="3199879"/>
              <a:chExt cx="830263" cy="828955"/>
            </a:xfrm>
            <a:grpFill/>
          </p:grpSpPr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C544DE56-3036-F98A-FAC2-34B1BFAA794D}"/>
                  </a:ext>
                </a:extLst>
              </p:cNvPr>
              <p:cNvSpPr/>
              <p:nvPr/>
            </p:nvSpPr>
            <p:spPr>
              <a:xfrm flipH="1">
                <a:off x="4678555" y="3199879"/>
                <a:ext cx="756390" cy="828955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D847B569-4024-56E8-9783-DB37F2A820D2}"/>
                  </a:ext>
                </a:extLst>
              </p:cNvPr>
              <p:cNvSpPr/>
              <p:nvPr/>
            </p:nvSpPr>
            <p:spPr>
              <a:xfrm>
                <a:off x="4604682" y="3241676"/>
                <a:ext cx="111820" cy="741282"/>
              </a:xfrm>
              <a:custGeom>
                <a:avLst/>
                <a:gdLst>
                  <a:gd name="connsiteX0" fmla="*/ 6358 w 124531"/>
                  <a:gd name="connsiteY0" fmla="*/ 0 h 793750"/>
                  <a:gd name="connsiteX1" fmla="*/ 69858 w 124531"/>
                  <a:gd name="connsiteY1" fmla="*/ 120650 h 793750"/>
                  <a:gd name="connsiteX2" fmla="*/ 111133 w 124531"/>
                  <a:gd name="connsiteY2" fmla="*/ 250825 h 793750"/>
                  <a:gd name="connsiteX3" fmla="*/ 120658 w 124531"/>
                  <a:gd name="connsiteY3" fmla="*/ 346075 h 793750"/>
                  <a:gd name="connsiteX4" fmla="*/ 123833 w 124531"/>
                  <a:gd name="connsiteY4" fmla="*/ 431800 h 793750"/>
                  <a:gd name="connsiteX5" fmla="*/ 107958 w 124531"/>
                  <a:gd name="connsiteY5" fmla="*/ 536575 h 793750"/>
                  <a:gd name="connsiteX6" fmla="*/ 82558 w 124531"/>
                  <a:gd name="connsiteY6" fmla="*/ 631825 h 793750"/>
                  <a:gd name="connsiteX7" fmla="*/ 53983 w 124531"/>
                  <a:gd name="connsiteY7" fmla="*/ 698500 h 793750"/>
                  <a:gd name="connsiteX8" fmla="*/ 31758 w 124531"/>
                  <a:gd name="connsiteY8" fmla="*/ 749300 h 793750"/>
                  <a:gd name="connsiteX9" fmla="*/ 8 w 124531"/>
                  <a:gd name="connsiteY9" fmla="*/ 79375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531" h="793750">
                    <a:moveTo>
                      <a:pt x="6358" y="0"/>
                    </a:moveTo>
                    <a:cubicBezTo>
                      <a:pt x="29377" y="39423"/>
                      <a:pt x="52396" y="78846"/>
                      <a:pt x="69858" y="120650"/>
                    </a:cubicBezTo>
                    <a:cubicBezTo>
                      <a:pt x="87320" y="162454"/>
                      <a:pt x="102666" y="213254"/>
                      <a:pt x="111133" y="250825"/>
                    </a:cubicBezTo>
                    <a:cubicBezTo>
                      <a:pt x="119600" y="288396"/>
                      <a:pt x="118541" y="315913"/>
                      <a:pt x="120658" y="346075"/>
                    </a:cubicBezTo>
                    <a:cubicBezTo>
                      <a:pt x="122775" y="376237"/>
                      <a:pt x="125950" y="400050"/>
                      <a:pt x="123833" y="431800"/>
                    </a:cubicBezTo>
                    <a:cubicBezTo>
                      <a:pt x="121716" y="463550"/>
                      <a:pt x="114837" y="503237"/>
                      <a:pt x="107958" y="536575"/>
                    </a:cubicBezTo>
                    <a:cubicBezTo>
                      <a:pt x="101079" y="569913"/>
                      <a:pt x="91554" y="604838"/>
                      <a:pt x="82558" y="631825"/>
                    </a:cubicBezTo>
                    <a:cubicBezTo>
                      <a:pt x="73562" y="658812"/>
                      <a:pt x="62450" y="678921"/>
                      <a:pt x="53983" y="698500"/>
                    </a:cubicBezTo>
                    <a:cubicBezTo>
                      <a:pt x="45516" y="718079"/>
                      <a:pt x="40754" y="733425"/>
                      <a:pt x="31758" y="749300"/>
                    </a:cubicBezTo>
                    <a:cubicBezTo>
                      <a:pt x="22762" y="765175"/>
                      <a:pt x="-521" y="784754"/>
                      <a:pt x="8" y="79375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</p:grp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9F8D78CC-51FB-9060-B7A1-D8DD042C2B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0793" y="4647911"/>
              <a:ext cx="33711" cy="15139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C4E673B8-FF3D-779A-64B9-13D94BB3D9E8}"/>
                </a:ext>
              </a:extLst>
            </p:cNvPr>
            <p:cNvCxnSpPr>
              <a:cxnSpLocks/>
            </p:cNvCxnSpPr>
            <p:nvPr/>
          </p:nvCxnSpPr>
          <p:spPr>
            <a:xfrm>
              <a:off x="3758380" y="4647911"/>
              <a:ext cx="28111" cy="126243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062B94B8-9A46-309A-385E-B80F91C40D2A}"/>
              </a:ext>
            </a:extLst>
          </p:cNvPr>
          <p:cNvCxnSpPr>
            <a:cxnSpLocks/>
          </p:cNvCxnSpPr>
          <p:nvPr/>
        </p:nvCxnSpPr>
        <p:spPr>
          <a:xfrm>
            <a:off x="2165605" y="4288075"/>
            <a:ext cx="208903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700708E8-BEAC-4B1E-3366-20EA636EB9E1}"/>
              </a:ext>
            </a:extLst>
          </p:cNvPr>
          <p:cNvCxnSpPr>
            <a:cxnSpLocks/>
          </p:cNvCxnSpPr>
          <p:nvPr/>
        </p:nvCxnSpPr>
        <p:spPr>
          <a:xfrm flipV="1">
            <a:off x="1465211" y="2727287"/>
            <a:ext cx="705968" cy="268326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5726A9AD-97BE-6C50-F427-5E3566836251}"/>
              </a:ext>
            </a:extLst>
          </p:cNvPr>
          <p:cNvCxnSpPr>
            <a:cxnSpLocks/>
            <a:stCxn id="321" idx="5"/>
          </p:cNvCxnSpPr>
          <p:nvPr/>
        </p:nvCxnSpPr>
        <p:spPr>
          <a:xfrm>
            <a:off x="1905139" y="3842406"/>
            <a:ext cx="260466" cy="445655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Oval 320">
            <a:extLst>
              <a:ext uri="{FF2B5EF4-FFF2-40B4-BE49-F238E27FC236}">
                <a16:creationId xmlns:a16="http://schemas.microsoft.com/office/drawing/2014/main" id="{1C0D1822-CEC2-98BD-BAB2-698605CF2C04}"/>
              </a:ext>
            </a:extLst>
          </p:cNvPr>
          <p:cNvSpPr/>
          <p:nvPr/>
        </p:nvSpPr>
        <p:spPr>
          <a:xfrm>
            <a:off x="1681781" y="3619048"/>
            <a:ext cx="261680" cy="261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</a:t>
            </a:r>
          </a:p>
        </p:txBody>
      </p: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365E1E7C-C2BA-74EF-23DD-4F0F0C62E1B6}"/>
              </a:ext>
            </a:extLst>
          </p:cNvPr>
          <p:cNvCxnSpPr>
            <a:cxnSpLocks/>
            <a:stCxn id="292" idx="10"/>
          </p:cNvCxnSpPr>
          <p:nvPr/>
        </p:nvCxnSpPr>
        <p:spPr>
          <a:xfrm>
            <a:off x="2793780" y="4385906"/>
            <a:ext cx="2951939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4AB6A5EF-886A-5B95-7B17-5F05901DF810}"/>
              </a:ext>
            </a:extLst>
          </p:cNvPr>
          <p:cNvGrpSpPr/>
          <p:nvPr/>
        </p:nvGrpSpPr>
        <p:grpSpPr>
          <a:xfrm>
            <a:off x="5144210" y="2978247"/>
            <a:ext cx="425961" cy="420037"/>
            <a:chOff x="5587493" y="2987746"/>
            <a:chExt cx="619695" cy="611077"/>
          </a:xfrm>
          <a:solidFill>
            <a:srgbClr val="FFEBF6"/>
          </a:solidFill>
        </p:grpSpPr>
        <p:sp>
          <p:nvSpPr>
            <p:cNvPr id="341" name="Delay 340">
              <a:extLst>
                <a:ext uri="{FF2B5EF4-FFF2-40B4-BE49-F238E27FC236}">
                  <a16:creationId xmlns:a16="http://schemas.microsoft.com/office/drawing/2014/main" id="{36790697-0202-7229-0BE9-BE11E012CE60}"/>
                </a:ext>
              </a:extLst>
            </p:cNvPr>
            <p:cNvSpPr/>
            <p:nvPr/>
          </p:nvSpPr>
          <p:spPr>
            <a:xfrm>
              <a:off x="5587493" y="2987746"/>
              <a:ext cx="619695" cy="611077"/>
            </a:xfrm>
            <a:prstGeom prst="flowChartDelay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sp>
          <p:nvSpPr>
            <p:cNvPr id="342" name="Triangle 341">
              <a:extLst>
                <a:ext uri="{FF2B5EF4-FFF2-40B4-BE49-F238E27FC236}">
                  <a16:creationId xmlns:a16="http://schemas.microsoft.com/office/drawing/2014/main" id="{8D1BC09F-30D7-4E0D-BED6-9A7FC7355B1E}"/>
                </a:ext>
              </a:extLst>
            </p:cNvPr>
            <p:cNvSpPr/>
            <p:nvPr/>
          </p:nvSpPr>
          <p:spPr>
            <a:xfrm>
              <a:off x="5808122" y="3448485"/>
              <a:ext cx="82255" cy="150338"/>
            </a:xfrm>
            <a:prstGeom prst="triangl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19803803-6F53-DDA2-E670-CF7B1B3A49B0}"/>
              </a:ext>
            </a:extLst>
          </p:cNvPr>
          <p:cNvGrpSpPr/>
          <p:nvPr/>
        </p:nvGrpSpPr>
        <p:grpSpPr>
          <a:xfrm>
            <a:off x="4880847" y="3076665"/>
            <a:ext cx="263363" cy="218620"/>
            <a:chOff x="1441958" y="2244004"/>
            <a:chExt cx="413219" cy="752951"/>
          </a:xfrm>
        </p:grpSpPr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231CF758-8841-C4EB-5095-874FBABCC61E}"/>
                </a:ext>
              </a:extLst>
            </p:cNvPr>
            <p:cNvCxnSpPr>
              <a:cxnSpLocks/>
            </p:cNvCxnSpPr>
            <p:nvPr/>
          </p:nvCxnSpPr>
          <p:spPr>
            <a:xfrm>
              <a:off x="1441958" y="2996955"/>
              <a:ext cx="413219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58F15F7F-1227-71BA-C095-1848FF52876D}"/>
                </a:ext>
              </a:extLst>
            </p:cNvPr>
            <p:cNvCxnSpPr>
              <a:cxnSpLocks/>
            </p:cNvCxnSpPr>
            <p:nvPr/>
          </p:nvCxnSpPr>
          <p:spPr>
            <a:xfrm>
              <a:off x="1441958" y="2244004"/>
              <a:ext cx="413219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901DA1E5-D1DB-24BD-95C8-6F06FEDA9DD7}"/>
              </a:ext>
            </a:extLst>
          </p:cNvPr>
          <p:cNvCxnSpPr>
            <a:cxnSpLocks/>
          </p:cNvCxnSpPr>
          <p:nvPr/>
        </p:nvCxnSpPr>
        <p:spPr>
          <a:xfrm>
            <a:off x="4087981" y="2617815"/>
            <a:ext cx="328075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FDBEFA2-DAB3-D4A6-D537-0F5EFC3F8F3B}"/>
              </a:ext>
            </a:extLst>
          </p:cNvPr>
          <p:cNvCxnSpPr>
            <a:cxnSpLocks/>
          </p:cNvCxnSpPr>
          <p:nvPr/>
        </p:nvCxnSpPr>
        <p:spPr>
          <a:xfrm>
            <a:off x="4416056" y="2617815"/>
            <a:ext cx="464791" cy="45885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DDA0F3F8-481F-BC60-1B69-501C21107B8E}"/>
              </a:ext>
            </a:extLst>
          </p:cNvPr>
          <p:cNvCxnSpPr>
            <a:cxnSpLocks/>
          </p:cNvCxnSpPr>
          <p:nvPr/>
        </p:nvCxnSpPr>
        <p:spPr>
          <a:xfrm flipV="1">
            <a:off x="4327978" y="3295702"/>
            <a:ext cx="552869" cy="454916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B8177662-3572-F1C3-8F63-1EB31D8E5DE6}"/>
              </a:ext>
            </a:extLst>
          </p:cNvPr>
          <p:cNvCxnSpPr>
            <a:cxnSpLocks/>
          </p:cNvCxnSpPr>
          <p:nvPr/>
        </p:nvCxnSpPr>
        <p:spPr>
          <a:xfrm>
            <a:off x="5570170" y="3190653"/>
            <a:ext cx="181123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BE0A2804-1F71-EB0E-C85B-43C9E00BBAA2}"/>
              </a:ext>
            </a:extLst>
          </p:cNvPr>
          <p:cNvGrpSpPr/>
          <p:nvPr/>
        </p:nvGrpSpPr>
        <p:grpSpPr>
          <a:xfrm>
            <a:off x="6697675" y="3576560"/>
            <a:ext cx="409546" cy="418110"/>
            <a:chOff x="2005338" y="2287590"/>
            <a:chExt cx="608981" cy="621716"/>
          </a:xfrm>
          <a:solidFill>
            <a:srgbClr val="FFFDEB"/>
          </a:solidFill>
        </p:grpSpPr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32D85A87-95D3-C47B-C044-6F210B25E9C5}"/>
                </a:ext>
              </a:extLst>
            </p:cNvPr>
            <p:cNvSpPr/>
            <p:nvPr/>
          </p:nvSpPr>
          <p:spPr>
            <a:xfrm flipH="1">
              <a:off x="2005338" y="2287590"/>
              <a:ext cx="608981" cy="621716"/>
            </a:xfrm>
            <a:custGeom>
              <a:avLst/>
              <a:gdLst>
                <a:gd name="connsiteX0" fmla="*/ 788717 w 911428"/>
                <a:gd name="connsiteY0" fmla="*/ 0 h 914401"/>
                <a:gd name="connsiteX1" fmla="*/ 904644 w 911428"/>
                <a:gd name="connsiteY1" fmla="*/ 7313 h 914401"/>
                <a:gd name="connsiteX2" fmla="*/ 911428 w 911428"/>
                <a:gd name="connsiteY2" fmla="*/ 8611 h 914401"/>
                <a:gd name="connsiteX3" fmla="*/ 860246 w 911428"/>
                <a:gd name="connsiteY3" fmla="*/ 102907 h 914401"/>
                <a:gd name="connsiteX4" fmla="*/ 788717 w 911428"/>
                <a:gd name="connsiteY4" fmla="*/ 457200 h 914401"/>
                <a:gd name="connsiteX5" fmla="*/ 860246 w 911428"/>
                <a:gd name="connsiteY5" fmla="*/ 811493 h 914401"/>
                <a:gd name="connsiteX6" fmla="*/ 911428 w 911428"/>
                <a:gd name="connsiteY6" fmla="*/ 905790 h 914401"/>
                <a:gd name="connsiteX7" fmla="*/ 904644 w 911428"/>
                <a:gd name="connsiteY7" fmla="*/ 907088 h 914401"/>
                <a:gd name="connsiteX8" fmla="*/ 788717 w 911428"/>
                <a:gd name="connsiteY8" fmla="*/ 914401 h 914401"/>
                <a:gd name="connsiteX9" fmla="*/ 33960 w 911428"/>
                <a:gd name="connsiteY9" fmla="*/ 513100 h 914401"/>
                <a:gd name="connsiteX10" fmla="*/ 0 w 911428"/>
                <a:gd name="connsiteY10" fmla="*/ 457201 h 914401"/>
                <a:gd name="connsiteX11" fmla="*/ 33960 w 911428"/>
                <a:gd name="connsiteY11" fmla="*/ 401301 h 914401"/>
                <a:gd name="connsiteX12" fmla="*/ 788717 w 911428"/>
                <a:gd name="connsiteY12" fmla="*/ 0 h 91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1428" h="914401">
                  <a:moveTo>
                    <a:pt x="788717" y="0"/>
                  </a:moveTo>
                  <a:cubicBezTo>
                    <a:pt x="827990" y="0"/>
                    <a:pt x="866682" y="2487"/>
                    <a:pt x="904644" y="7313"/>
                  </a:cubicBezTo>
                  <a:lnTo>
                    <a:pt x="911428" y="8611"/>
                  </a:lnTo>
                  <a:lnTo>
                    <a:pt x="860246" y="102907"/>
                  </a:lnTo>
                  <a:cubicBezTo>
                    <a:pt x="814187" y="211802"/>
                    <a:pt x="788717" y="331527"/>
                    <a:pt x="788717" y="457200"/>
                  </a:cubicBezTo>
                  <a:cubicBezTo>
                    <a:pt x="788717" y="582873"/>
                    <a:pt x="814187" y="702598"/>
                    <a:pt x="860246" y="811493"/>
                  </a:cubicBezTo>
                  <a:lnTo>
                    <a:pt x="911428" y="905790"/>
                  </a:lnTo>
                  <a:lnTo>
                    <a:pt x="904644" y="907088"/>
                  </a:lnTo>
                  <a:cubicBezTo>
                    <a:pt x="866682" y="911914"/>
                    <a:pt x="827990" y="914401"/>
                    <a:pt x="788717" y="914401"/>
                  </a:cubicBezTo>
                  <a:cubicBezTo>
                    <a:pt x="474534" y="914401"/>
                    <a:pt x="197531" y="755216"/>
                    <a:pt x="33960" y="513100"/>
                  </a:cubicBezTo>
                  <a:lnTo>
                    <a:pt x="0" y="457201"/>
                  </a:lnTo>
                  <a:lnTo>
                    <a:pt x="33960" y="401301"/>
                  </a:lnTo>
                  <a:cubicBezTo>
                    <a:pt x="197531" y="159185"/>
                    <a:pt x="474534" y="0"/>
                    <a:pt x="788717" y="0"/>
                  </a:cubicBezTo>
                  <a:close/>
                </a:path>
              </a:pathLst>
            </a:cu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0962C458-54E1-37A9-618E-00EC5454DA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8046" y="2731148"/>
              <a:ext cx="33711" cy="15139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9B36716-2866-B40F-BAA6-EAB597597FFE}"/>
                </a:ext>
              </a:extLst>
            </p:cNvPr>
            <p:cNvCxnSpPr>
              <a:cxnSpLocks/>
            </p:cNvCxnSpPr>
            <p:nvPr/>
          </p:nvCxnSpPr>
          <p:spPr>
            <a:xfrm>
              <a:off x="2305633" y="2731148"/>
              <a:ext cx="28111" cy="126243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21E64AE1-51AE-0F67-4DF2-FA9A251A7492}"/>
              </a:ext>
            </a:extLst>
          </p:cNvPr>
          <p:cNvGrpSpPr/>
          <p:nvPr/>
        </p:nvGrpSpPr>
        <p:grpSpPr>
          <a:xfrm>
            <a:off x="6457262" y="3680130"/>
            <a:ext cx="263363" cy="218620"/>
            <a:chOff x="1441958" y="2244004"/>
            <a:chExt cx="413219" cy="752951"/>
          </a:xfrm>
        </p:grpSpPr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BE28BDF7-102F-C70E-0938-547BE885EED4}"/>
                </a:ext>
              </a:extLst>
            </p:cNvPr>
            <p:cNvCxnSpPr>
              <a:cxnSpLocks/>
            </p:cNvCxnSpPr>
            <p:nvPr/>
          </p:nvCxnSpPr>
          <p:spPr>
            <a:xfrm>
              <a:off x="1441958" y="2996955"/>
              <a:ext cx="413219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1972F9F9-9063-9F8C-C76D-C0175DCB18B0}"/>
                </a:ext>
              </a:extLst>
            </p:cNvPr>
            <p:cNvCxnSpPr>
              <a:cxnSpLocks/>
            </p:cNvCxnSpPr>
            <p:nvPr/>
          </p:nvCxnSpPr>
          <p:spPr>
            <a:xfrm>
              <a:off x="1441958" y="2244004"/>
              <a:ext cx="413219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10FFA08E-581B-7118-37AF-9304009A750F}"/>
              </a:ext>
            </a:extLst>
          </p:cNvPr>
          <p:cNvCxnSpPr>
            <a:cxnSpLocks/>
          </p:cNvCxnSpPr>
          <p:nvPr/>
        </p:nvCxnSpPr>
        <p:spPr>
          <a:xfrm>
            <a:off x="5745719" y="3189311"/>
            <a:ext cx="711543" cy="490819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EDE5D093-5DD8-20D7-D538-12B7F388190B}"/>
              </a:ext>
            </a:extLst>
          </p:cNvPr>
          <p:cNvCxnSpPr>
            <a:cxnSpLocks/>
          </p:cNvCxnSpPr>
          <p:nvPr/>
        </p:nvCxnSpPr>
        <p:spPr>
          <a:xfrm flipV="1">
            <a:off x="5751293" y="3902075"/>
            <a:ext cx="701412" cy="483831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764F1584-D171-64F5-70FD-B5414F84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6235643" cy="55154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Multiphase Clocking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22DF6-EBDC-EB9C-757A-C596D033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Rassul Bairamkulov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3523B-D4C4-F40A-79F3-F98B08B5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251" name="Espace réservé du contenu 1">
            <a:extLst>
              <a:ext uri="{FF2B5EF4-FFF2-40B4-BE49-F238E27FC236}">
                <a16:creationId xmlns:a16="http://schemas.microsoft.com/office/drawing/2014/main" id="{30025548-B0DB-2E15-9AE7-8F0A68FBD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000" y="720000"/>
            <a:ext cx="7256694" cy="619705"/>
          </a:xfrm>
        </p:spPr>
        <p:txBody>
          <a:bodyPr>
            <a:normAutofit/>
          </a:bodyPr>
          <a:lstStyle/>
          <a:p>
            <a:r>
              <a:rPr lang="en-US" dirty="0"/>
              <a:t>Trigger only </a:t>
            </a:r>
            <a:r>
              <a:rPr lang="en-US" b="1" dirty="0"/>
              <a:t>some</a:t>
            </a:r>
            <a:r>
              <a:rPr lang="en-US" dirty="0"/>
              <a:t> gates</a:t>
            </a:r>
          </a:p>
          <a:p>
            <a:pPr lvl="1"/>
            <a:r>
              <a:rPr lang="en-US" dirty="0"/>
              <a:t>Fewer DFFs → smaller overhead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EBD6CE-DC58-7D35-BA41-535B36C1123A}"/>
              </a:ext>
            </a:extLst>
          </p:cNvPr>
          <p:cNvSpPr/>
          <p:nvPr/>
        </p:nvSpPr>
        <p:spPr>
          <a:xfrm>
            <a:off x="2137867" y="1390574"/>
            <a:ext cx="930988" cy="45680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>
              <a:lnSpc>
                <a:spcPct val="80000"/>
              </a:lnSpc>
            </a:pP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  <a:p>
            <a:pPr algn="ctr">
              <a:lnSpc>
                <a:spcPct val="80000"/>
              </a:lnSpc>
            </a:pPr>
            <a:r>
              <a:rPr lang="en-US" sz="1800" dirty="0" err="1">
                <a:solidFill>
                  <a:schemeClr val="lt1">
                    <a:alpha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800" dirty="0">
                <a:solidFill>
                  <a:schemeClr val="lt1">
                    <a:alpha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A57253-0227-12EA-BB14-BF0AEC2904AC}"/>
              </a:ext>
            </a:extLst>
          </p:cNvPr>
          <p:cNvSpPr/>
          <p:nvPr/>
        </p:nvSpPr>
        <p:spPr>
          <a:xfrm>
            <a:off x="3350613" y="1390574"/>
            <a:ext cx="930988" cy="45680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>
              <a:lnSpc>
                <a:spcPct val="80000"/>
              </a:lnSpc>
            </a:pP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</a:p>
          <a:p>
            <a:pPr algn="ctr">
              <a:lnSpc>
                <a:spcPct val="80000"/>
              </a:lnSpc>
            </a:pPr>
            <a:r>
              <a:rPr lang="en-US" sz="1800" dirty="0" err="1">
                <a:solidFill>
                  <a:schemeClr val="lt1">
                    <a:alpha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800" dirty="0">
                <a:solidFill>
                  <a:schemeClr val="lt1">
                    <a:alpha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3D31C4-BFF6-8E96-B2F1-DE952E8696EC}"/>
              </a:ext>
            </a:extLst>
          </p:cNvPr>
          <p:cNvSpPr/>
          <p:nvPr/>
        </p:nvSpPr>
        <p:spPr>
          <a:xfrm>
            <a:off x="4869011" y="1390574"/>
            <a:ext cx="930988" cy="456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>
              <a:lnSpc>
                <a:spcPct val="80000"/>
              </a:lnSpc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pPr algn="ctr">
              <a:lnSpc>
                <a:spcPct val="80000"/>
              </a:lnSpc>
            </a:pPr>
            <a:r>
              <a:rPr lang="en-US" sz="1800" dirty="0" err="1">
                <a:solidFill>
                  <a:schemeClr val="lt1">
                    <a:alpha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800" dirty="0">
                <a:solidFill>
                  <a:schemeClr val="lt1">
                    <a:alpha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31D957-C7C1-0ED9-7457-FA16F3929A67}"/>
              </a:ext>
            </a:extLst>
          </p:cNvPr>
          <p:cNvSpPr/>
          <p:nvPr/>
        </p:nvSpPr>
        <p:spPr>
          <a:xfrm>
            <a:off x="6424604" y="1390574"/>
            <a:ext cx="930988" cy="45680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>
              <a:lnSpc>
                <a:spcPct val="80000"/>
              </a:lnSpc>
            </a:pP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  <a:p>
            <a:pPr algn="ctr">
              <a:lnSpc>
                <a:spcPct val="80000"/>
              </a:lnSpc>
            </a:pPr>
            <a:r>
              <a:rPr lang="en-US" sz="1800" dirty="0" err="1">
                <a:solidFill>
                  <a:schemeClr val="lt1">
                    <a:alpha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800" dirty="0">
                <a:solidFill>
                  <a:schemeClr val="lt1">
                    <a:alpha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BFE56E-D684-99DC-8881-6AC4D07755F3}"/>
              </a:ext>
            </a:extLst>
          </p:cNvPr>
          <p:cNvSpPr/>
          <p:nvPr/>
        </p:nvSpPr>
        <p:spPr>
          <a:xfrm>
            <a:off x="331261" y="1390574"/>
            <a:ext cx="930988" cy="456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>
              <a:lnSpc>
                <a:spcPct val="80000"/>
              </a:lnSpc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pPr algn="ctr">
              <a:lnSpc>
                <a:spcPct val="80000"/>
              </a:lnSpc>
            </a:pPr>
            <a:r>
              <a:rPr lang="en-US" sz="1800" dirty="0" err="1">
                <a:solidFill>
                  <a:schemeClr val="lt1">
                    <a:alpha val="40262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800" dirty="0">
                <a:solidFill>
                  <a:schemeClr val="lt1">
                    <a:alpha val="40262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</p:txBody>
      </p:sp>
      <p:pic>
        <p:nvPicPr>
          <p:cNvPr id="16" name="Picture 2" descr="Call for Papers ASP-DAC 2023">
            <a:extLst>
              <a:ext uri="{FF2B5EF4-FFF2-40B4-BE49-F238E27FC236}">
                <a16:creationId xmlns:a16="http://schemas.microsoft.com/office/drawing/2014/main" id="{AE30F18C-5980-9FEA-0A82-493B579FD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44000"/>
            <a:ext cx="550671" cy="3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A2689B5-4F75-0805-656E-83455B8195D7}"/>
              </a:ext>
            </a:extLst>
          </p:cNvPr>
          <p:cNvSpPr txBox="1"/>
          <p:nvPr/>
        </p:nvSpPr>
        <p:spPr>
          <a:xfrm>
            <a:off x="683550" y="4885636"/>
            <a:ext cx="792980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i="1" dirty="0">
                <a:effectLst/>
                <a:latin typeface="Arial Narrow" panose="020B0604020202020204" pitchFamily="34" charset="0"/>
                <a:ea typeface="Cambria Math" panose="02040503050406030204" pitchFamily="18" charset="0"/>
                <a:cs typeface="Arial Narrow" panose="020B0604020202020204" pitchFamily="34" charset="0"/>
              </a:rPr>
              <a:t>[5]  X. Li, M. Pan, T. Liu, P. A. </a:t>
            </a:r>
            <a:r>
              <a:rPr lang="en-GB" sz="1000" i="1" dirty="0" err="1">
                <a:effectLst/>
                <a:latin typeface="Arial Narrow" panose="020B0604020202020204" pitchFamily="34" charset="0"/>
                <a:ea typeface="Cambria Math" panose="02040503050406030204" pitchFamily="18" charset="0"/>
                <a:cs typeface="Arial Narrow" panose="020B0604020202020204" pitchFamily="34" charset="0"/>
              </a:rPr>
              <a:t>Beerel</a:t>
            </a:r>
            <a:r>
              <a:rPr lang="en-GB" sz="1000" i="1" dirty="0">
                <a:effectLst/>
                <a:latin typeface="Arial Narrow" panose="020B0604020202020204" pitchFamily="34" charset="0"/>
                <a:ea typeface="Cambria Math" panose="02040503050406030204" pitchFamily="18" charset="0"/>
                <a:cs typeface="Arial Narrow" panose="020B0604020202020204" pitchFamily="34" charset="0"/>
              </a:rPr>
              <a:t>, “Multi-Phase Clocking for Multi-Threaded Gate-Level-Pipelined Superconductive Logic”, Proc. ISVLSI, 2022.</a:t>
            </a:r>
            <a:endParaRPr lang="en-US" sz="1000" i="1" dirty="0">
              <a:latin typeface="Arial Narrow" panose="020B0604020202020204" pitchFamily="34" charset="0"/>
              <a:ea typeface="Cambria Math" panose="02040503050406030204" pitchFamily="18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85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ange Bland 1">
            <a:extLst>
              <a:ext uri="{FF2B5EF4-FFF2-40B4-BE49-F238E27FC236}">
                <a16:creationId xmlns:a16="http://schemas.microsoft.com/office/drawing/2014/main" id="{01F65E36-FA40-562C-05BB-412889BBC561}"/>
              </a:ext>
            </a:extLst>
          </p:cNvPr>
          <p:cNvSpPr/>
          <p:nvPr/>
        </p:nvSpPr>
        <p:spPr>
          <a:xfrm>
            <a:off x="2137867" y="1847798"/>
            <a:ext cx="930988" cy="2964834"/>
          </a:xfrm>
          <a:prstGeom prst="rect">
            <a:avLst/>
          </a:prstGeom>
          <a:solidFill>
            <a:srgbClr val="FFF0E6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Indigo Bland 2">
            <a:extLst>
              <a:ext uri="{FF2B5EF4-FFF2-40B4-BE49-F238E27FC236}">
                <a16:creationId xmlns:a16="http://schemas.microsoft.com/office/drawing/2014/main" id="{397BCCA0-A58A-C5E3-4350-A8432B933653}"/>
              </a:ext>
            </a:extLst>
          </p:cNvPr>
          <p:cNvSpPr/>
          <p:nvPr/>
        </p:nvSpPr>
        <p:spPr>
          <a:xfrm>
            <a:off x="3350613" y="1847798"/>
            <a:ext cx="930988" cy="2964834"/>
          </a:xfrm>
          <a:prstGeom prst="rect">
            <a:avLst/>
          </a:prstGeom>
          <a:solidFill>
            <a:srgbClr val="E6FDFF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8" name="Red Bland 3">
            <a:extLst>
              <a:ext uri="{FF2B5EF4-FFF2-40B4-BE49-F238E27FC236}">
                <a16:creationId xmlns:a16="http://schemas.microsoft.com/office/drawing/2014/main" id="{4472C1B5-5917-D3E9-0FD0-C45180564B34}"/>
              </a:ext>
            </a:extLst>
          </p:cNvPr>
          <p:cNvSpPr/>
          <p:nvPr/>
        </p:nvSpPr>
        <p:spPr>
          <a:xfrm>
            <a:off x="4869011" y="1847798"/>
            <a:ext cx="930988" cy="2964834"/>
          </a:xfrm>
          <a:prstGeom prst="rect">
            <a:avLst/>
          </a:prstGeom>
          <a:solidFill>
            <a:srgbClr val="FFE6E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9" name="Orange Bland 4">
            <a:extLst>
              <a:ext uri="{FF2B5EF4-FFF2-40B4-BE49-F238E27FC236}">
                <a16:creationId xmlns:a16="http://schemas.microsoft.com/office/drawing/2014/main" id="{E2B49AC1-1FC8-5C28-E1BB-CCB75CA17FE2}"/>
              </a:ext>
            </a:extLst>
          </p:cNvPr>
          <p:cNvSpPr/>
          <p:nvPr/>
        </p:nvSpPr>
        <p:spPr>
          <a:xfrm>
            <a:off x="6424604" y="1847798"/>
            <a:ext cx="930988" cy="2964834"/>
          </a:xfrm>
          <a:prstGeom prst="rect">
            <a:avLst/>
          </a:prstGeom>
          <a:solidFill>
            <a:srgbClr val="FFF0E6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Red Bland 0">
            <a:extLst>
              <a:ext uri="{FF2B5EF4-FFF2-40B4-BE49-F238E27FC236}">
                <a16:creationId xmlns:a16="http://schemas.microsoft.com/office/drawing/2014/main" id="{FB8B7189-8EE6-643F-FAF5-65EF32BCB77C}"/>
              </a:ext>
            </a:extLst>
          </p:cNvPr>
          <p:cNvSpPr/>
          <p:nvPr/>
        </p:nvSpPr>
        <p:spPr>
          <a:xfrm>
            <a:off x="331261" y="1847798"/>
            <a:ext cx="930988" cy="2964834"/>
          </a:xfrm>
          <a:prstGeom prst="rect">
            <a:avLst/>
          </a:prstGeom>
          <a:solidFill>
            <a:srgbClr val="FFE6E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2" name="Orange 1">
            <a:extLst>
              <a:ext uri="{FF2B5EF4-FFF2-40B4-BE49-F238E27FC236}">
                <a16:creationId xmlns:a16="http://schemas.microsoft.com/office/drawing/2014/main" id="{A2217133-9460-4C5C-C0C2-21A10FA174FF}"/>
              </a:ext>
            </a:extLst>
          </p:cNvPr>
          <p:cNvSpPr/>
          <p:nvPr/>
        </p:nvSpPr>
        <p:spPr>
          <a:xfrm>
            <a:off x="2137867" y="1852672"/>
            <a:ext cx="930988" cy="29648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Indigo 2">
            <a:extLst>
              <a:ext uri="{FF2B5EF4-FFF2-40B4-BE49-F238E27FC236}">
                <a16:creationId xmlns:a16="http://schemas.microsoft.com/office/drawing/2014/main" id="{277D0CAB-3163-0BFF-6470-53A769DDA861}"/>
              </a:ext>
            </a:extLst>
          </p:cNvPr>
          <p:cNvSpPr/>
          <p:nvPr/>
        </p:nvSpPr>
        <p:spPr>
          <a:xfrm>
            <a:off x="3350613" y="1852672"/>
            <a:ext cx="930988" cy="29648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4" name="Red 3">
            <a:extLst>
              <a:ext uri="{FF2B5EF4-FFF2-40B4-BE49-F238E27FC236}">
                <a16:creationId xmlns:a16="http://schemas.microsoft.com/office/drawing/2014/main" id="{E6F051E5-1AF3-BAE7-1652-0A8AA85AE8EA}"/>
              </a:ext>
            </a:extLst>
          </p:cNvPr>
          <p:cNvSpPr/>
          <p:nvPr/>
        </p:nvSpPr>
        <p:spPr>
          <a:xfrm>
            <a:off x="4869011" y="1852672"/>
            <a:ext cx="930988" cy="29648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5" name="Orange 4">
            <a:extLst>
              <a:ext uri="{FF2B5EF4-FFF2-40B4-BE49-F238E27FC236}">
                <a16:creationId xmlns:a16="http://schemas.microsoft.com/office/drawing/2014/main" id="{B6194D50-346A-9152-1A34-086175FDAFF2}"/>
              </a:ext>
            </a:extLst>
          </p:cNvPr>
          <p:cNvSpPr/>
          <p:nvPr/>
        </p:nvSpPr>
        <p:spPr>
          <a:xfrm>
            <a:off x="6424604" y="1852672"/>
            <a:ext cx="930988" cy="29648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Red 0">
            <a:extLst>
              <a:ext uri="{FF2B5EF4-FFF2-40B4-BE49-F238E27FC236}">
                <a16:creationId xmlns:a16="http://schemas.microsoft.com/office/drawing/2014/main" id="{D2CD793C-C2B0-9DDC-9965-0BFAA91717FC}"/>
              </a:ext>
            </a:extLst>
          </p:cNvPr>
          <p:cNvSpPr/>
          <p:nvPr/>
        </p:nvSpPr>
        <p:spPr>
          <a:xfrm>
            <a:off x="331261" y="1852672"/>
            <a:ext cx="930988" cy="29648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AD0338B1-B99E-1899-41B9-5E13CE3685AA}"/>
              </a:ext>
            </a:extLst>
          </p:cNvPr>
          <p:cNvCxnSpPr>
            <a:cxnSpLocks/>
            <a:stCxn id="240" idx="3"/>
          </p:cNvCxnSpPr>
          <p:nvPr/>
        </p:nvCxnSpPr>
        <p:spPr>
          <a:xfrm>
            <a:off x="961325" y="2996955"/>
            <a:ext cx="498312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51C111A2-9C8C-2368-34D0-C871A3F5D00B}"/>
              </a:ext>
            </a:extLst>
          </p:cNvPr>
          <p:cNvGrpSpPr/>
          <p:nvPr/>
        </p:nvGrpSpPr>
        <p:grpSpPr>
          <a:xfrm>
            <a:off x="611843" y="2788078"/>
            <a:ext cx="349482" cy="417754"/>
            <a:chOff x="5356355" y="2358085"/>
            <a:chExt cx="289682" cy="381079"/>
          </a:xfrm>
          <a:solidFill>
            <a:srgbClr val="FFEBF6"/>
          </a:solidFill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2971CC0B-350C-EF7E-B77C-9D5CCDF3D628}"/>
                </a:ext>
              </a:extLst>
            </p:cNvPr>
            <p:cNvSpPr/>
            <p:nvPr/>
          </p:nvSpPr>
          <p:spPr>
            <a:xfrm>
              <a:off x="5356355" y="2358085"/>
              <a:ext cx="289682" cy="381079"/>
            </a:xfrm>
            <a:prstGeom prst="rect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sp>
          <p:nvSpPr>
            <p:cNvPr id="241" name="Triangle 240">
              <a:extLst>
                <a:ext uri="{FF2B5EF4-FFF2-40B4-BE49-F238E27FC236}">
                  <a16:creationId xmlns:a16="http://schemas.microsoft.com/office/drawing/2014/main" id="{052ADBD2-60EA-B522-959D-7D2B601880DC}"/>
                </a:ext>
              </a:extLst>
            </p:cNvPr>
            <p:cNvSpPr/>
            <p:nvPr/>
          </p:nvSpPr>
          <p:spPr>
            <a:xfrm>
              <a:off x="5478270" y="2646936"/>
              <a:ext cx="45852" cy="92228"/>
            </a:xfrm>
            <a:prstGeom prst="triangl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DBDAFBD8-434D-80A6-7D6E-2576148F9EFE}"/>
              </a:ext>
            </a:extLst>
          </p:cNvPr>
          <p:cNvGrpSpPr/>
          <p:nvPr/>
        </p:nvGrpSpPr>
        <p:grpSpPr>
          <a:xfrm>
            <a:off x="611843" y="2035127"/>
            <a:ext cx="349482" cy="417754"/>
            <a:chOff x="5356355" y="2358085"/>
            <a:chExt cx="289682" cy="381079"/>
          </a:xfrm>
          <a:solidFill>
            <a:srgbClr val="FFEBF6"/>
          </a:solidFill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B58A5EF6-AE13-BFE0-13FF-E195ACF4B13E}"/>
                </a:ext>
              </a:extLst>
            </p:cNvPr>
            <p:cNvSpPr/>
            <p:nvPr/>
          </p:nvSpPr>
          <p:spPr>
            <a:xfrm>
              <a:off x="5356355" y="2358085"/>
              <a:ext cx="289682" cy="381079"/>
            </a:xfrm>
            <a:prstGeom prst="rect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sp>
          <p:nvSpPr>
            <p:cNvPr id="244" name="Triangle 243">
              <a:extLst>
                <a:ext uri="{FF2B5EF4-FFF2-40B4-BE49-F238E27FC236}">
                  <a16:creationId xmlns:a16="http://schemas.microsoft.com/office/drawing/2014/main" id="{0BF636A6-8CF8-4A4B-CD45-9578F0FF559F}"/>
                </a:ext>
              </a:extLst>
            </p:cNvPr>
            <p:cNvSpPr/>
            <p:nvPr/>
          </p:nvSpPr>
          <p:spPr>
            <a:xfrm>
              <a:off x="5478270" y="2646936"/>
              <a:ext cx="45852" cy="92228"/>
            </a:xfrm>
            <a:prstGeom prst="triangl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</p:grp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A11C1784-7A29-097E-4074-0E25FFD58717}"/>
              </a:ext>
            </a:extLst>
          </p:cNvPr>
          <p:cNvCxnSpPr>
            <a:cxnSpLocks/>
            <a:stCxn id="243" idx="3"/>
          </p:cNvCxnSpPr>
          <p:nvPr/>
        </p:nvCxnSpPr>
        <p:spPr>
          <a:xfrm>
            <a:off x="961325" y="2244004"/>
            <a:ext cx="498312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8E6CE3DC-2304-FCF9-9106-1B095064BD9B}"/>
              </a:ext>
            </a:extLst>
          </p:cNvPr>
          <p:cNvCxnSpPr>
            <a:cxnSpLocks/>
            <a:stCxn id="256" idx="3"/>
          </p:cNvCxnSpPr>
          <p:nvPr/>
        </p:nvCxnSpPr>
        <p:spPr>
          <a:xfrm>
            <a:off x="961325" y="4503569"/>
            <a:ext cx="1413183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AB899BF4-A54A-D24A-EAF0-3A73FCFEDC39}"/>
              </a:ext>
            </a:extLst>
          </p:cNvPr>
          <p:cNvGrpSpPr/>
          <p:nvPr/>
        </p:nvGrpSpPr>
        <p:grpSpPr>
          <a:xfrm>
            <a:off x="611843" y="4294692"/>
            <a:ext cx="349482" cy="417754"/>
            <a:chOff x="5356355" y="2358085"/>
            <a:chExt cx="289682" cy="381079"/>
          </a:xfrm>
          <a:solidFill>
            <a:srgbClr val="FFEBF6"/>
          </a:solidFill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7F2E488F-ADFB-9CC6-71A1-E601C4FC8866}"/>
                </a:ext>
              </a:extLst>
            </p:cNvPr>
            <p:cNvSpPr/>
            <p:nvPr/>
          </p:nvSpPr>
          <p:spPr>
            <a:xfrm>
              <a:off x="5356355" y="2358085"/>
              <a:ext cx="289682" cy="381079"/>
            </a:xfrm>
            <a:prstGeom prst="rect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sp>
          <p:nvSpPr>
            <p:cNvPr id="257" name="Triangle 256">
              <a:extLst>
                <a:ext uri="{FF2B5EF4-FFF2-40B4-BE49-F238E27FC236}">
                  <a16:creationId xmlns:a16="http://schemas.microsoft.com/office/drawing/2014/main" id="{BA089E0C-88BF-F23B-5E3F-0C0B300711A7}"/>
                </a:ext>
              </a:extLst>
            </p:cNvPr>
            <p:cNvSpPr/>
            <p:nvPr/>
          </p:nvSpPr>
          <p:spPr>
            <a:xfrm>
              <a:off x="5478270" y="2646936"/>
              <a:ext cx="45852" cy="92228"/>
            </a:xfrm>
            <a:prstGeom prst="triangl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D6DC8346-8908-2461-5996-E4BE2413B628}"/>
              </a:ext>
            </a:extLst>
          </p:cNvPr>
          <p:cNvGrpSpPr/>
          <p:nvPr/>
        </p:nvGrpSpPr>
        <p:grpSpPr>
          <a:xfrm>
            <a:off x="611843" y="3541741"/>
            <a:ext cx="349482" cy="417754"/>
            <a:chOff x="5356355" y="2358085"/>
            <a:chExt cx="289682" cy="381079"/>
          </a:xfrm>
          <a:solidFill>
            <a:srgbClr val="FFEBF6"/>
          </a:solidFill>
        </p:grpSpPr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2E9E01D5-3733-3B3B-89E2-AD3558BF4392}"/>
                </a:ext>
              </a:extLst>
            </p:cNvPr>
            <p:cNvSpPr/>
            <p:nvPr/>
          </p:nvSpPr>
          <p:spPr>
            <a:xfrm>
              <a:off x="5356355" y="2358085"/>
              <a:ext cx="289682" cy="381079"/>
            </a:xfrm>
            <a:prstGeom prst="rect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sp>
          <p:nvSpPr>
            <p:cNvPr id="260" name="Triangle 259">
              <a:extLst>
                <a:ext uri="{FF2B5EF4-FFF2-40B4-BE49-F238E27FC236}">
                  <a16:creationId xmlns:a16="http://schemas.microsoft.com/office/drawing/2014/main" id="{4D9EF45E-9CAA-49A3-1342-ACBED6C26A12}"/>
                </a:ext>
              </a:extLst>
            </p:cNvPr>
            <p:cNvSpPr/>
            <p:nvPr/>
          </p:nvSpPr>
          <p:spPr>
            <a:xfrm>
              <a:off x="5478270" y="2646936"/>
              <a:ext cx="45852" cy="92228"/>
            </a:xfrm>
            <a:prstGeom prst="triangl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</p:grp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51390538-E9E3-CE1B-7C95-0C52FB3B2B31}"/>
              </a:ext>
            </a:extLst>
          </p:cNvPr>
          <p:cNvCxnSpPr>
            <a:cxnSpLocks/>
            <a:stCxn id="259" idx="3"/>
          </p:cNvCxnSpPr>
          <p:nvPr/>
        </p:nvCxnSpPr>
        <p:spPr>
          <a:xfrm>
            <a:off x="961325" y="3750618"/>
            <a:ext cx="3366653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802228C2-AB18-F86D-C84B-567CA7E376EE}"/>
              </a:ext>
            </a:extLst>
          </p:cNvPr>
          <p:cNvGrpSpPr/>
          <p:nvPr/>
        </p:nvGrpSpPr>
        <p:grpSpPr>
          <a:xfrm>
            <a:off x="2406018" y="2408760"/>
            <a:ext cx="409546" cy="418110"/>
            <a:chOff x="2005338" y="2287590"/>
            <a:chExt cx="608981" cy="621716"/>
          </a:xfrm>
          <a:solidFill>
            <a:srgbClr val="FFFDEB"/>
          </a:solidFill>
        </p:grpSpPr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A560A2A2-30EE-35F0-6CDF-4F4A3FA1E6F7}"/>
                </a:ext>
              </a:extLst>
            </p:cNvPr>
            <p:cNvSpPr/>
            <p:nvPr/>
          </p:nvSpPr>
          <p:spPr>
            <a:xfrm flipH="1">
              <a:off x="2005338" y="2287590"/>
              <a:ext cx="608981" cy="621716"/>
            </a:xfrm>
            <a:custGeom>
              <a:avLst/>
              <a:gdLst>
                <a:gd name="connsiteX0" fmla="*/ 788717 w 911428"/>
                <a:gd name="connsiteY0" fmla="*/ 0 h 914401"/>
                <a:gd name="connsiteX1" fmla="*/ 904644 w 911428"/>
                <a:gd name="connsiteY1" fmla="*/ 7313 h 914401"/>
                <a:gd name="connsiteX2" fmla="*/ 911428 w 911428"/>
                <a:gd name="connsiteY2" fmla="*/ 8611 h 914401"/>
                <a:gd name="connsiteX3" fmla="*/ 860246 w 911428"/>
                <a:gd name="connsiteY3" fmla="*/ 102907 h 914401"/>
                <a:gd name="connsiteX4" fmla="*/ 788717 w 911428"/>
                <a:gd name="connsiteY4" fmla="*/ 457200 h 914401"/>
                <a:gd name="connsiteX5" fmla="*/ 860246 w 911428"/>
                <a:gd name="connsiteY5" fmla="*/ 811493 h 914401"/>
                <a:gd name="connsiteX6" fmla="*/ 911428 w 911428"/>
                <a:gd name="connsiteY6" fmla="*/ 905790 h 914401"/>
                <a:gd name="connsiteX7" fmla="*/ 904644 w 911428"/>
                <a:gd name="connsiteY7" fmla="*/ 907088 h 914401"/>
                <a:gd name="connsiteX8" fmla="*/ 788717 w 911428"/>
                <a:gd name="connsiteY8" fmla="*/ 914401 h 914401"/>
                <a:gd name="connsiteX9" fmla="*/ 33960 w 911428"/>
                <a:gd name="connsiteY9" fmla="*/ 513100 h 914401"/>
                <a:gd name="connsiteX10" fmla="*/ 0 w 911428"/>
                <a:gd name="connsiteY10" fmla="*/ 457201 h 914401"/>
                <a:gd name="connsiteX11" fmla="*/ 33960 w 911428"/>
                <a:gd name="connsiteY11" fmla="*/ 401301 h 914401"/>
                <a:gd name="connsiteX12" fmla="*/ 788717 w 911428"/>
                <a:gd name="connsiteY12" fmla="*/ 0 h 91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1428" h="914401">
                  <a:moveTo>
                    <a:pt x="788717" y="0"/>
                  </a:moveTo>
                  <a:cubicBezTo>
                    <a:pt x="827990" y="0"/>
                    <a:pt x="866682" y="2487"/>
                    <a:pt x="904644" y="7313"/>
                  </a:cubicBezTo>
                  <a:lnTo>
                    <a:pt x="911428" y="8611"/>
                  </a:lnTo>
                  <a:lnTo>
                    <a:pt x="860246" y="102907"/>
                  </a:lnTo>
                  <a:cubicBezTo>
                    <a:pt x="814187" y="211802"/>
                    <a:pt x="788717" y="331527"/>
                    <a:pt x="788717" y="457200"/>
                  </a:cubicBezTo>
                  <a:cubicBezTo>
                    <a:pt x="788717" y="582873"/>
                    <a:pt x="814187" y="702598"/>
                    <a:pt x="860246" y="811493"/>
                  </a:cubicBezTo>
                  <a:lnTo>
                    <a:pt x="911428" y="905790"/>
                  </a:lnTo>
                  <a:lnTo>
                    <a:pt x="904644" y="907088"/>
                  </a:lnTo>
                  <a:cubicBezTo>
                    <a:pt x="866682" y="911914"/>
                    <a:pt x="827990" y="914401"/>
                    <a:pt x="788717" y="914401"/>
                  </a:cubicBezTo>
                  <a:cubicBezTo>
                    <a:pt x="474534" y="914401"/>
                    <a:pt x="197531" y="755216"/>
                    <a:pt x="33960" y="513100"/>
                  </a:cubicBezTo>
                  <a:lnTo>
                    <a:pt x="0" y="457201"/>
                  </a:lnTo>
                  <a:lnTo>
                    <a:pt x="33960" y="401301"/>
                  </a:lnTo>
                  <a:cubicBezTo>
                    <a:pt x="197531" y="159185"/>
                    <a:pt x="474534" y="0"/>
                    <a:pt x="788717" y="0"/>
                  </a:cubicBezTo>
                  <a:close/>
                </a:path>
              </a:pathLst>
            </a:cu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B23E8974-32F9-6962-1BCC-29B13607D8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8046" y="2731148"/>
              <a:ext cx="33711" cy="15139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D9F32AB1-E9BF-8E3B-DC18-E2365D20679B}"/>
                </a:ext>
              </a:extLst>
            </p:cNvPr>
            <p:cNvCxnSpPr>
              <a:cxnSpLocks/>
            </p:cNvCxnSpPr>
            <p:nvPr/>
          </p:nvCxnSpPr>
          <p:spPr>
            <a:xfrm>
              <a:off x="2305633" y="2731148"/>
              <a:ext cx="28111" cy="126243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38B37C85-2C38-1C43-D0B1-047E93245EE1}"/>
              </a:ext>
            </a:extLst>
          </p:cNvPr>
          <p:cNvGrpSpPr/>
          <p:nvPr/>
        </p:nvGrpSpPr>
        <p:grpSpPr>
          <a:xfrm>
            <a:off x="2165605" y="2512330"/>
            <a:ext cx="263363" cy="218620"/>
            <a:chOff x="1441958" y="2244004"/>
            <a:chExt cx="413219" cy="752951"/>
          </a:xfrm>
        </p:grpSpPr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DBF0F8C-DC13-BDAA-3F39-1FE776FC7133}"/>
                </a:ext>
              </a:extLst>
            </p:cNvPr>
            <p:cNvCxnSpPr>
              <a:cxnSpLocks/>
            </p:cNvCxnSpPr>
            <p:nvPr/>
          </p:nvCxnSpPr>
          <p:spPr>
            <a:xfrm>
              <a:off x="1441958" y="2996955"/>
              <a:ext cx="413219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CF1FEC1B-16A5-8E21-9245-3DB6805724F7}"/>
                </a:ext>
              </a:extLst>
            </p:cNvPr>
            <p:cNvCxnSpPr>
              <a:cxnSpLocks/>
            </p:cNvCxnSpPr>
            <p:nvPr/>
          </p:nvCxnSpPr>
          <p:spPr>
            <a:xfrm>
              <a:off x="1441958" y="2244004"/>
              <a:ext cx="413219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95A86AEE-DFEE-A883-5195-CF0CF185448B}"/>
              </a:ext>
            </a:extLst>
          </p:cNvPr>
          <p:cNvCxnSpPr>
            <a:cxnSpLocks/>
          </p:cNvCxnSpPr>
          <p:nvPr/>
        </p:nvCxnSpPr>
        <p:spPr>
          <a:xfrm>
            <a:off x="1459637" y="2244004"/>
            <a:ext cx="705968" cy="268326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1C9B02E-BAA8-E880-3F2B-966B7743E9FB}"/>
              </a:ext>
            </a:extLst>
          </p:cNvPr>
          <p:cNvGrpSpPr/>
          <p:nvPr/>
        </p:nvGrpSpPr>
        <p:grpSpPr>
          <a:xfrm>
            <a:off x="3653797" y="2413444"/>
            <a:ext cx="434492" cy="418110"/>
            <a:chOff x="1605362" y="4390080"/>
            <a:chExt cx="646076" cy="621716"/>
          </a:xfrm>
          <a:solidFill>
            <a:srgbClr val="D9FBFF"/>
          </a:solidFill>
        </p:grpSpPr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014B851E-0F8F-CBD2-B9FE-AC91742E2DA2}"/>
                </a:ext>
              </a:extLst>
            </p:cNvPr>
            <p:cNvGrpSpPr/>
            <p:nvPr/>
          </p:nvGrpSpPr>
          <p:grpSpPr>
            <a:xfrm>
              <a:off x="1605362" y="4390080"/>
              <a:ext cx="646076" cy="621716"/>
              <a:chOff x="3549557" y="1112525"/>
              <a:chExt cx="742747" cy="714742"/>
            </a:xfrm>
            <a:grpFill/>
          </p:grpSpPr>
          <p:sp>
            <p:nvSpPr>
              <p:cNvPr id="281" name="Triangle 280">
                <a:extLst>
                  <a:ext uri="{FF2B5EF4-FFF2-40B4-BE49-F238E27FC236}">
                    <a16:creationId xmlns:a16="http://schemas.microsoft.com/office/drawing/2014/main" id="{EF84B5A8-E338-E232-31FC-DABF1F732492}"/>
                  </a:ext>
                </a:extLst>
              </p:cNvPr>
              <p:cNvSpPr/>
              <p:nvPr/>
            </p:nvSpPr>
            <p:spPr>
              <a:xfrm rot="5400000">
                <a:off x="3490899" y="1171183"/>
                <a:ext cx="714742" cy="597425"/>
              </a:xfrm>
              <a:prstGeom prst="triangle">
                <a:avLst>
                  <a:gd name="adj" fmla="val 50001"/>
                </a:avLst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F0953B1F-F0F1-098E-77CC-9750906F2B7F}"/>
                  </a:ext>
                </a:extLst>
              </p:cNvPr>
              <p:cNvSpPr/>
              <p:nvPr/>
            </p:nvSpPr>
            <p:spPr>
              <a:xfrm>
                <a:off x="4147768" y="1392781"/>
                <a:ext cx="144536" cy="144536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</p:grp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5CE51B8A-63D6-59BA-81C0-990EB68CC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0818" y="4726089"/>
              <a:ext cx="35112" cy="136263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CC82076E-01CF-5953-EC97-63D0E970A1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5197" y="4725264"/>
              <a:ext cx="27415" cy="106393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F8C5725D-733D-1373-7178-C2F5C877F0E6}"/>
              </a:ext>
            </a:extLst>
          </p:cNvPr>
          <p:cNvCxnSpPr>
            <a:cxnSpLocks/>
            <a:stCxn id="265" idx="10"/>
            <a:endCxn id="281" idx="3"/>
          </p:cNvCxnSpPr>
          <p:nvPr/>
        </p:nvCxnSpPr>
        <p:spPr>
          <a:xfrm>
            <a:off x="2815564" y="2617815"/>
            <a:ext cx="838233" cy="4688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93A19CA1-3136-B0E5-1A76-1C8518EB3CED}"/>
              </a:ext>
            </a:extLst>
          </p:cNvPr>
          <p:cNvGrpSpPr/>
          <p:nvPr/>
        </p:nvGrpSpPr>
        <p:grpSpPr>
          <a:xfrm>
            <a:off x="2344236" y="4176851"/>
            <a:ext cx="449544" cy="418110"/>
            <a:chOff x="3419832" y="4206525"/>
            <a:chExt cx="668457" cy="621716"/>
          </a:xfrm>
          <a:solidFill>
            <a:srgbClr val="FFFDEB"/>
          </a:solidFill>
        </p:grpSpPr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7ED3EB44-A400-894D-35AE-DC65E237C0D5}"/>
                </a:ext>
              </a:extLst>
            </p:cNvPr>
            <p:cNvGrpSpPr/>
            <p:nvPr/>
          </p:nvGrpSpPr>
          <p:grpSpPr>
            <a:xfrm>
              <a:off x="3419832" y="4206525"/>
              <a:ext cx="668457" cy="621716"/>
              <a:chOff x="4604682" y="3199879"/>
              <a:chExt cx="830263" cy="828955"/>
            </a:xfrm>
            <a:grpFill/>
          </p:grpSpPr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C544DE56-3036-F98A-FAC2-34B1BFAA794D}"/>
                  </a:ext>
                </a:extLst>
              </p:cNvPr>
              <p:cNvSpPr/>
              <p:nvPr/>
            </p:nvSpPr>
            <p:spPr>
              <a:xfrm flipH="1">
                <a:off x="4678555" y="3199879"/>
                <a:ext cx="756390" cy="828955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D847B569-4024-56E8-9783-DB37F2A820D2}"/>
                  </a:ext>
                </a:extLst>
              </p:cNvPr>
              <p:cNvSpPr/>
              <p:nvPr/>
            </p:nvSpPr>
            <p:spPr>
              <a:xfrm>
                <a:off x="4604682" y="3241676"/>
                <a:ext cx="111820" cy="741282"/>
              </a:xfrm>
              <a:custGeom>
                <a:avLst/>
                <a:gdLst>
                  <a:gd name="connsiteX0" fmla="*/ 6358 w 124531"/>
                  <a:gd name="connsiteY0" fmla="*/ 0 h 793750"/>
                  <a:gd name="connsiteX1" fmla="*/ 69858 w 124531"/>
                  <a:gd name="connsiteY1" fmla="*/ 120650 h 793750"/>
                  <a:gd name="connsiteX2" fmla="*/ 111133 w 124531"/>
                  <a:gd name="connsiteY2" fmla="*/ 250825 h 793750"/>
                  <a:gd name="connsiteX3" fmla="*/ 120658 w 124531"/>
                  <a:gd name="connsiteY3" fmla="*/ 346075 h 793750"/>
                  <a:gd name="connsiteX4" fmla="*/ 123833 w 124531"/>
                  <a:gd name="connsiteY4" fmla="*/ 431800 h 793750"/>
                  <a:gd name="connsiteX5" fmla="*/ 107958 w 124531"/>
                  <a:gd name="connsiteY5" fmla="*/ 536575 h 793750"/>
                  <a:gd name="connsiteX6" fmla="*/ 82558 w 124531"/>
                  <a:gd name="connsiteY6" fmla="*/ 631825 h 793750"/>
                  <a:gd name="connsiteX7" fmla="*/ 53983 w 124531"/>
                  <a:gd name="connsiteY7" fmla="*/ 698500 h 793750"/>
                  <a:gd name="connsiteX8" fmla="*/ 31758 w 124531"/>
                  <a:gd name="connsiteY8" fmla="*/ 749300 h 793750"/>
                  <a:gd name="connsiteX9" fmla="*/ 8 w 124531"/>
                  <a:gd name="connsiteY9" fmla="*/ 79375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531" h="793750">
                    <a:moveTo>
                      <a:pt x="6358" y="0"/>
                    </a:moveTo>
                    <a:cubicBezTo>
                      <a:pt x="29377" y="39423"/>
                      <a:pt x="52396" y="78846"/>
                      <a:pt x="69858" y="120650"/>
                    </a:cubicBezTo>
                    <a:cubicBezTo>
                      <a:pt x="87320" y="162454"/>
                      <a:pt x="102666" y="213254"/>
                      <a:pt x="111133" y="250825"/>
                    </a:cubicBezTo>
                    <a:cubicBezTo>
                      <a:pt x="119600" y="288396"/>
                      <a:pt x="118541" y="315913"/>
                      <a:pt x="120658" y="346075"/>
                    </a:cubicBezTo>
                    <a:cubicBezTo>
                      <a:pt x="122775" y="376237"/>
                      <a:pt x="125950" y="400050"/>
                      <a:pt x="123833" y="431800"/>
                    </a:cubicBezTo>
                    <a:cubicBezTo>
                      <a:pt x="121716" y="463550"/>
                      <a:pt x="114837" y="503237"/>
                      <a:pt x="107958" y="536575"/>
                    </a:cubicBezTo>
                    <a:cubicBezTo>
                      <a:pt x="101079" y="569913"/>
                      <a:pt x="91554" y="604838"/>
                      <a:pt x="82558" y="631825"/>
                    </a:cubicBezTo>
                    <a:cubicBezTo>
                      <a:pt x="73562" y="658812"/>
                      <a:pt x="62450" y="678921"/>
                      <a:pt x="53983" y="698500"/>
                    </a:cubicBezTo>
                    <a:cubicBezTo>
                      <a:pt x="45516" y="718079"/>
                      <a:pt x="40754" y="733425"/>
                      <a:pt x="31758" y="749300"/>
                    </a:cubicBezTo>
                    <a:cubicBezTo>
                      <a:pt x="22762" y="765175"/>
                      <a:pt x="-521" y="784754"/>
                      <a:pt x="8" y="79375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</p:grp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9F8D78CC-51FB-9060-B7A1-D8DD042C2B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0793" y="4647911"/>
              <a:ext cx="33711" cy="15139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C4E673B8-FF3D-779A-64B9-13D94BB3D9E8}"/>
                </a:ext>
              </a:extLst>
            </p:cNvPr>
            <p:cNvCxnSpPr>
              <a:cxnSpLocks/>
            </p:cNvCxnSpPr>
            <p:nvPr/>
          </p:nvCxnSpPr>
          <p:spPr>
            <a:xfrm>
              <a:off x="3758380" y="4647911"/>
              <a:ext cx="28111" cy="126243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062B94B8-9A46-309A-385E-B80F91C40D2A}"/>
              </a:ext>
            </a:extLst>
          </p:cNvPr>
          <p:cNvCxnSpPr>
            <a:cxnSpLocks/>
          </p:cNvCxnSpPr>
          <p:nvPr/>
        </p:nvCxnSpPr>
        <p:spPr>
          <a:xfrm>
            <a:off x="2165605" y="4288075"/>
            <a:ext cx="208903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700708E8-BEAC-4B1E-3366-20EA636EB9E1}"/>
              </a:ext>
            </a:extLst>
          </p:cNvPr>
          <p:cNvCxnSpPr>
            <a:cxnSpLocks/>
          </p:cNvCxnSpPr>
          <p:nvPr/>
        </p:nvCxnSpPr>
        <p:spPr>
          <a:xfrm flipV="1">
            <a:off x="1465211" y="2727287"/>
            <a:ext cx="705968" cy="268326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5726A9AD-97BE-6C50-F427-5E3566836251}"/>
              </a:ext>
            </a:extLst>
          </p:cNvPr>
          <p:cNvCxnSpPr>
            <a:cxnSpLocks/>
            <a:stCxn id="321" idx="5"/>
          </p:cNvCxnSpPr>
          <p:nvPr/>
        </p:nvCxnSpPr>
        <p:spPr>
          <a:xfrm>
            <a:off x="1905139" y="3842406"/>
            <a:ext cx="260466" cy="445655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Oval 320">
            <a:extLst>
              <a:ext uri="{FF2B5EF4-FFF2-40B4-BE49-F238E27FC236}">
                <a16:creationId xmlns:a16="http://schemas.microsoft.com/office/drawing/2014/main" id="{1C0D1822-CEC2-98BD-BAB2-698605CF2C04}"/>
              </a:ext>
            </a:extLst>
          </p:cNvPr>
          <p:cNvSpPr/>
          <p:nvPr/>
        </p:nvSpPr>
        <p:spPr>
          <a:xfrm>
            <a:off x="1681781" y="3619048"/>
            <a:ext cx="261680" cy="261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</a:t>
            </a:r>
          </a:p>
        </p:txBody>
      </p: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365E1E7C-C2BA-74EF-23DD-4F0F0C62E1B6}"/>
              </a:ext>
            </a:extLst>
          </p:cNvPr>
          <p:cNvCxnSpPr>
            <a:cxnSpLocks/>
            <a:stCxn id="292" idx="10"/>
          </p:cNvCxnSpPr>
          <p:nvPr/>
        </p:nvCxnSpPr>
        <p:spPr>
          <a:xfrm>
            <a:off x="2793780" y="4385906"/>
            <a:ext cx="2951939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4AB6A5EF-886A-5B95-7B17-5F05901DF810}"/>
              </a:ext>
            </a:extLst>
          </p:cNvPr>
          <p:cNvGrpSpPr/>
          <p:nvPr/>
        </p:nvGrpSpPr>
        <p:grpSpPr>
          <a:xfrm>
            <a:off x="5144210" y="2978247"/>
            <a:ext cx="425961" cy="420037"/>
            <a:chOff x="5587493" y="2987746"/>
            <a:chExt cx="619695" cy="611077"/>
          </a:xfrm>
          <a:solidFill>
            <a:srgbClr val="FFEBF6"/>
          </a:solidFill>
        </p:grpSpPr>
        <p:sp>
          <p:nvSpPr>
            <p:cNvPr id="341" name="Delay 340">
              <a:extLst>
                <a:ext uri="{FF2B5EF4-FFF2-40B4-BE49-F238E27FC236}">
                  <a16:creationId xmlns:a16="http://schemas.microsoft.com/office/drawing/2014/main" id="{36790697-0202-7229-0BE9-BE11E012CE60}"/>
                </a:ext>
              </a:extLst>
            </p:cNvPr>
            <p:cNvSpPr/>
            <p:nvPr/>
          </p:nvSpPr>
          <p:spPr>
            <a:xfrm>
              <a:off x="5587493" y="2987746"/>
              <a:ext cx="619695" cy="611077"/>
            </a:xfrm>
            <a:prstGeom prst="flowChartDelay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sp>
          <p:nvSpPr>
            <p:cNvPr id="342" name="Triangle 341">
              <a:extLst>
                <a:ext uri="{FF2B5EF4-FFF2-40B4-BE49-F238E27FC236}">
                  <a16:creationId xmlns:a16="http://schemas.microsoft.com/office/drawing/2014/main" id="{8D1BC09F-30D7-4E0D-BED6-9A7FC7355B1E}"/>
                </a:ext>
              </a:extLst>
            </p:cNvPr>
            <p:cNvSpPr/>
            <p:nvPr/>
          </p:nvSpPr>
          <p:spPr>
            <a:xfrm>
              <a:off x="5808122" y="3448485"/>
              <a:ext cx="82255" cy="150338"/>
            </a:xfrm>
            <a:prstGeom prst="triangl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19803803-6F53-DDA2-E670-CF7B1B3A49B0}"/>
              </a:ext>
            </a:extLst>
          </p:cNvPr>
          <p:cNvGrpSpPr/>
          <p:nvPr/>
        </p:nvGrpSpPr>
        <p:grpSpPr>
          <a:xfrm>
            <a:off x="4880847" y="3076665"/>
            <a:ext cx="263363" cy="218620"/>
            <a:chOff x="1441958" y="2244004"/>
            <a:chExt cx="413219" cy="752951"/>
          </a:xfrm>
        </p:grpSpPr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231CF758-8841-C4EB-5095-874FBABCC61E}"/>
                </a:ext>
              </a:extLst>
            </p:cNvPr>
            <p:cNvCxnSpPr>
              <a:cxnSpLocks/>
            </p:cNvCxnSpPr>
            <p:nvPr/>
          </p:nvCxnSpPr>
          <p:spPr>
            <a:xfrm>
              <a:off x="1441958" y="2996955"/>
              <a:ext cx="413219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58F15F7F-1227-71BA-C095-1848FF52876D}"/>
                </a:ext>
              </a:extLst>
            </p:cNvPr>
            <p:cNvCxnSpPr>
              <a:cxnSpLocks/>
            </p:cNvCxnSpPr>
            <p:nvPr/>
          </p:nvCxnSpPr>
          <p:spPr>
            <a:xfrm>
              <a:off x="1441958" y="2244004"/>
              <a:ext cx="413219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901DA1E5-D1DB-24BD-95C8-6F06FEDA9DD7}"/>
              </a:ext>
            </a:extLst>
          </p:cNvPr>
          <p:cNvCxnSpPr>
            <a:cxnSpLocks/>
          </p:cNvCxnSpPr>
          <p:nvPr/>
        </p:nvCxnSpPr>
        <p:spPr>
          <a:xfrm>
            <a:off x="4087981" y="2617815"/>
            <a:ext cx="328075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FDBEFA2-DAB3-D4A6-D537-0F5EFC3F8F3B}"/>
              </a:ext>
            </a:extLst>
          </p:cNvPr>
          <p:cNvCxnSpPr>
            <a:cxnSpLocks/>
          </p:cNvCxnSpPr>
          <p:nvPr/>
        </p:nvCxnSpPr>
        <p:spPr>
          <a:xfrm>
            <a:off x="4416056" y="2617815"/>
            <a:ext cx="464791" cy="45885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DDA0F3F8-481F-BC60-1B69-501C21107B8E}"/>
              </a:ext>
            </a:extLst>
          </p:cNvPr>
          <p:cNvCxnSpPr>
            <a:cxnSpLocks/>
          </p:cNvCxnSpPr>
          <p:nvPr/>
        </p:nvCxnSpPr>
        <p:spPr>
          <a:xfrm flipV="1">
            <a:off x="4327978" y="3295702"/>
            <a:ext cx="552869" cy="454916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B8177662-3572-F1C3-8F63-1EB31D8E5DE6}"/>
              </a:ext>
            </a:extLst>
          </p:cNvPr>
          <p:cNvCxnSpPr>
            <a:cxnSpLocks/>
          </p:cNvCxnSpPr>
          <p:nvPr/>
        </p:nvCxnSpPr>
        <p:spPr>
          <a:xfrm>
            <a:off x="5570170" y="3190653"/>
            <a:ext cx="181123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BE0A2804-1F71-EB0E-C85B-43C9E00BBAA2}"/>
              </a:ext>
            </a:extLst>
          </p:cNvPr>
          <p:cNvGrpSpPr/>
          <p:nvPr/>
        </p:nvGrpSpPr>
        <p:grpSpPr>
          <a:xfrm>
            <a:off x="6697675" y="3576560"/>
            <a:ext cx="409546" cy="418110"/>
            <a:chOff x="2005338" y="2287590"/>
            <a:chExt cx="608981" cy="621716"/>
          </a:xfrm>
          <a:solidFill>
            <a:srgbClr val="FFFDEB"/>
          </a:solidFill>
        </p:grpSpPr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32D85A87-95D3-C47B-C044-6F210B25E9C5}"/>
                </a:ext>
              </a:extLst>
            </p:cNvPr>
            <p:cNvSpPr/>
            <p:nvPr/>
          </p:nvSpPr>
          <p:spPr>
            <a:xfrm flipH="1">
              <a:off x="2005338" y="2287590"/>
              <a:ext cx="608981" cy="621716"/>
            </a:xfrm>
            <a:custGeom>
              <a:avLst/>
              <a:gdLst>
                <a:gd name="connsiteX0" fmla="*/ 788717 w 911428"/>
                <a:gd name="connsiteY0" fmla="*/ 0 h 914401"/>
                <a:gd name="connsiteX1" fmla="*/ 904644 w 911428"/>
                <a:gd name="connsiteY1" fmla="*/ 7313 h 914401"/>
                <a:gd name="connsiteX2" fmla="*/ 911428 w 911428"/>
                <a:gd name="connsiteY2" fmla="*/ 8611 h 914401"/>
                <a:gd name="connsiteX3" fmla="*/ 860246 w 911428"/>
                <a:gd name="connsiteY3" fmla="*/ 102907 h 914401"/>
                <a:gd name="connsiteX4" fmla="*/ 788717 w 911428"/>
                <a:gd name="connsiteY4" fmla="*/ 457200 h 914401"/>
                <a:gd name="connsiteX5" fmla="*/ 860246 w 911428"/>
                <a:gd name="connsiteY5" fmla="*/ 811493 h 914401"/>
                <a:gd name="connsiteX6" fmla="*/ 911428 w 911428"/>
                <a:gd name="connsiteY6" fmla="*/ 905790 h 914401"/>
                <a:gd name="connsiteX7" fmla="*/ 904644 w 911428"/>
                <a:gd name="connsiteY7" fmla="*/ 907088 h 914401"/>
                <a:gd name="connsiteX8" fmla="*/ 788717 w 911428"/>
                <a:gd name="connsiteY8" fmla="*/ 914401 h 914401"/>
                <a:gd name="connsiteX9" fmla="*/ 33960 w 911428"/>
                <a:gd name="connsiteY9" fmla="*/ 513100 h 914401"/>
                <a:gd name="connsiteX10" fmla="*/ 0 w 911428"/>
                <a:gd name="connsiteY10" fmla="*/ 457201 h 914401"/>
                <a:gd name="connsiteX11" fmla="*/ 33960 w 911428"/>
                <a:gd name="connsiteY11" fmla="*/ 401301 h 914401"/>
                <a:gd name="connsiteX12" fmla="*/ 788717 w 911428"/>
                <a:gd name="connsiteY12" fmla="*/ 0 h 91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1428" h="914401">
                  <a:moveTo>
                    <a:pt x="788717" y="0"/>
                  </a:moveTo>
                  <a:cubicBezTo>
                    <a:pt x="827990" y="0"/>
                    <a:pt x="866682" y="2487"/>
                    <a:pt x="904644" y="7313"/>
                  </a:cubicBezTo>
                  <a:lnTo>
                    <a:pt x="911428" y="8611"/>
                  </a:lnTo>
                  <a:lnTo>
                    <a:pt x="860246" y="102907"/>
                  </a:lnTo>
                  <a:cubicBezTo>
                    <a:pt x="814187" y="211802"/>
                    <a:pt x="788717" y="331527"/>
                    <a:pt x="788717" y="457200"/>
                  </a:cubicBezTo>
                  <a:cubicBezTo>
                    <a:pt x="788717" y="582873"/>
                    <a:pt x="814187" y="702598"/>
                    <a:pt x="860246" y="811493"/>
                  </a:cubicBezTo>
                  <a:lnTo>
                    <a:pt x="911428" y="905790"/>
                  </a:lnTo>
                  <a:lnTo>
                    <a:pt x="904644" y="907088"/>
                  </a:lnTo>
                  <a:cubicBezTo>
                    <a:pt x="866682" y="911914"/>
                    <a:pt x="827990" y="914401"/>
                    <a:pt x="788717" y="914401"/>
                  </a:cubicBezTo>
                  <a:cubicBezTo>
                    <a:pt x="474534" y="914401"/>
                    <a:pt x="197531" y="755216"/>
                    <a:pt x="33960" y="513100"/>
                  </a:cubicBezTo>
                  <a:lnTo>
                    <a:pt x="0" y="457201"/>
                  </a:lnTo>
                  <a:lnTo>
                    <a:pt x="33960" y="401301"/>
                  </a:lnTo>
                  <a:cubicBezTo>
                    <a:pt x="197531" y="159185"/>
                    <a:pt x="474534" y="0"/>
                    <a:pt x="788717" y="0"/>
                  </a:cubicBezTo>
                  <a:close/>
                </a:path>
              </a:pathLst>
            </a:cu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0962C458-54E1-37A9-618E-00EC5454DA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8046" y="2731148"/>
              <a:ext cx="33711" cy="15139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9B36716-2866-B40F-BAA6-EAB597597FFE}"/>
                </a:ext>
              </a:extLst>
            </p:cNvPr>
            <p:cNvCxnSpPr>
              <a:cxnSpLocks/>
            </p:cNvCxnSpPr>
            <p:nvPr/>
          </p:nvCxnSpPr>
          <p:spPr>
            <a:xfrm>
              <a:off x="2305633" y="2731148"/>
              <a:ext cx="28111" cy="126243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21E64AE1-51AE-0F67-4DF2-FA9A251A7492}"/>
              </a:ext>
            </a:extLst>
          </p:cNvPr>
          <p:cNvGrpSpPr/>
          <p:nvPr/>
        </p:nvGrpSpPr>
        <p:grpSpPr>
          <a:xfrm>
            <a:off x="6457262" y="3680130"/>
            <a:ext cx="263363" cy="218620"/>
            <a:chOff x="1441958" y="2244004"/>
            <a:chExt cx="413219" cy="752951"/>
          </a:xfrm>
        </p:grpSpPr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BE28BDF7-102F-C70E-0938-547BE885EED4}"/>
                </a:ext>
              </a:extLst>
            </p:cNvPr>
            <p:cNvCxnSpPr>
              <a:cxnSpLocks/>
            </p:cNvCxnSpPr>
            <p:nvPr/>
          </p:nvCxnSpPr>
          <p:spPr>
            <a:xfrm>
              <a:off x="1441958" y="2996955"/>
              <a:ext cx="413219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1972F9F9-9063-9F8C-C76D-C0175DCB18B0}"/>
                </a:ext>
              </a:extLst>
            </p:cNvPr>
            <p:cNvCxnSpPr>
              <a:cxnSpLocks/>
            </p:cNvCxnSpPr>
            <p:nvPr/>
          </p:nvCxnSpPr>
          <p:spPr>
            <a:xfrm>
              <a:off x="1441958" y="2244004"/>
              <a:ext cx="413219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10FFA08E-581B-7118-37AF-9304009A750F}"/>
              </a:ext>
            </a:extLst>
          </p:cNvPr>
          <p:cNvCxnSpPr>
            <a:cxnSpLocks/>
          </p:cNvCxnSpPr>
          <p:nvPr/>
        </p:nvCxnSpPr>
        <p:spPr>
          <a:xfrm>
            <a:off x="5745719" y="3189311"/>
            <a:ext cx="711543" cy="490819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EDE5D093-5DD8-20D7-D538-12B7F388190B}"/>
              </a:ext>
            </a:extLst>
          </p:cNvPr>
          <p:cNvCxnSpPr>
            <a:cxnSpLocks/>
          </p:cNvCxnSpPr>
          <p:nvPr/>
        </p:nvCxnSpPr>
        <p:spPr>
          <a:xfrm flipV="1">
            <a:off x="5751293" y="3902075"/>
            <a:ext cx="701412" cy="483831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764F1584-D171-64F5-70FD-B5414F84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6235643" cy="55154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Multiphase Clocking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22DF6-EBDC-EB9C-757A-C596D033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Rassul Bairamkulov 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3523B-D4C4-F40A-79F3-F98B08B5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251" name="Espace réservé du contenu 1">
            <a:extLst>
              <a:ext uri="{FF2B5EF4-FFF2-40B4-BE49-F238E27FC236}">
                <a16:creationId xmlns:a16="http://schemas.microsoft.com/office/drawing/2014/main" id="{30025548-B0DB-2E15-9AE7-8F0A68FBD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000" y="720000"/>
            <a:ext cx="7691269" cy="619705"/>
          </a:xfrm>
        </p:spPr>
        <p:txBody>
          <a:bodyPr>
            <a:normAutofit/>
          </a:bodyPr>
          <a:lstStyle/>
          <a:p>
            <a:r>
              <a:rPr lang="en-US" dirty="0"/>
              <a:t>Trigger only </a:t>
            </a:r>
            <a:r>
              <a:rPr lang="en-US" b="1" dirty="0"/>
              <a:t>some</a:t>
            </a:r>
            <a:r>
              <a:rPr lang="en-US" dirty="0"/>
              <a:t> gates</a:t>
            </a:r>
          </a:p>
          <a:p>
            <a:pPr lvl="1"/>
            <a:r>
              <a:rPr lang="en-US" dirty="0"/>
              <a:t>Fewer DFFs → smaller overhead</a:t>
            </a:r>
          </a:p>
        </p:txBody>
      </p:sp>
      <p:sp>
        <p:nvSpPr>
          <p:cNvPr id="68" name="A1">
            <a:extLst>
              <a:ext uri="{FF2B5EF4-FFF2-40B4-BE49-F238E27FC236}">
                <a16:creationId xmlns:a16="http://schemas.microsoft.com/office/drawing/2014/main" id="{9549D8DD-EF4B-2598-933C-32A7D364FC0D}"/>
              </a:ext>
            </a:extLst>
          </p:cNvPr>
          <p:cNvSpPr/>
          <p:nvPr/>
        </p:nvSpPr>
        <p:spPr>
          <a:xfrm>
            <a:off x="417600" y="2158607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0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2">
            <a:extLst>
              <a:ext uri="{FF2B5EF4-FFF2-40B4-BE49-F238E27FC236}">
                <a16:creationId xmlns:a16="http://schemas.microsoft.com/office/drawing/2014/main" id="{5EB0EE8D-D9A1-D1EB-878E-57E8464A670B}"/>
              </a:ext>
            </a:extLst>
          </p:cNvPr>
          <p:cNvSpPr/>
          <p:nvPr/>
        </p:nvSpPr>
        <p:spPr>
          <a:xfrm>
            <a:off x="417600" y="2914569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0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3">
            <a:extLst>
              <a:ext uri="{FF2B5EF4-FFF2-40B4-BE49-F238E27FC236}">
                <a16:creationId xmlns:a16="http://schemas.microsoft.com/office/drawing/2014/main" id="{0DE27B90-D2AC-A2BC-7BF9-31103CCD1630}"/>
              </a:ext>
            </a:extLst>
          </p:cNvPr>
          <p:cNvSpPr/>
          <p:nvPr/>
        </p:nvSpPr>
        <p:spPr>
          <a:xfrm>
            <a:off x="417600" y="3668844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0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3s">
            <a:extLst>
              <a:ext uri="{FF2B5EF4-FFF2-40B4-BE49-F238E27FC236}">
                <a16:creationId xmlns:a16="http://schemas.microsoft.com/office/drawing/2014/main" id="{0856AE68-24EB-90A7-9AAF-0A00B603107B}"/>
              </a:ext>
            </a:extLst>
          </p:cNvPr>
          <p:cNvSpPr/>
          <p:nvPr/>
        </p:nvSpPr>
        <p:spPr>
          <a:xfrm>
            <a:off x="417600" y="3668400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0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4">
            <a:extLst>
              <a:ext uri="{FF2B5EF4-FFF2-40B4-BE49-F238E27FC236}">
                <a16:creationId xmlns:a16="http://schemas.microsoft.com/office/drawing/2014/main" id="{2C0B08C8-DA50-8085-7ABD-C50BB85C6478}"/>
              </a:ext>
            </a:extLst>
          </p:cNvPr>
          <p:cNvSpPr/>
          <p:nvPr/>
        </p:nvSpPr>
        <p:spPr>
          <a:xfrm>
            <a:off x="417600" y="4425822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0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B1">
            <a:extLst>
              <a:ext uri="{FF2B5EF4-FFF2-40B4-BE49-F238E27FC236}">
                <a16:creationId xmlns:a16="http://schemas.microsoft.com/office/drawing/2014/main" id="{2AF783E8-F325-06DF-2D2C-B775C40F1E5D}"/>
              </a:ext>
            </a:extLst>
          </p:cNvPr>
          <p:cNvSpPr/>
          <p:nvPr/>
        </p:nvSpPr>
        <p:spPr>
          <a:xfrm>
            <a:off x="417600" y="2158607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F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B2">
            <a:extLst>
              <a:ext uri="{FF2B5EF4-FFF2-40B4-BE49-F238E27FC236}">
                <a16:creationId xmlns:a16="http://schemas.microsoft.com/office/drawing/2014/main" id="{01EEAE2F-B813-EF89-418C-F43E08EBBEF9}"/>
              </a:ext>
            </a:extLst>
          </p:cNvPr>
          <p:cNvSpPr/>
          <p:nvPr/>
        </p:nvSpPr>
        <p:spPr>
          <a:xfrm>
            <a:off x="417600" y="2914569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F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B3">
            <a:extLst>
              <a:ext uri="{FF2B5EF4-FFF2-40B4-BE49-F238E27FC236}">
                <a16:creationId xmlns:a16="http://schemas.microsoft.com/office/drawing/2014/main" id="{447C20F4-1278-1FB6-997D-A71BECA671A2}"/>
              </a:ext>
            </a:extLst>
          </p:cNvPr>
          <p:cNvSpPr/>
          <p:nvPr/>
        </p:nvSpPr>
        <p:spPr>
          <a:xfrm>
            <a:off x="417600" y="3668844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F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B3s">
            <a:extLst>
              <a:ext uri="{FF2B5EF4-FFF2-40B4-BE49-F238E27FC236}">
                <a16:creationId xmlns:a16="http://schemas.microsoft.com/office/drawing/2014/main" id="{6E4036C6-784E-A65E-5DB8-624463E37700}"/>
              </a:ext>
            </a:extLst>
          </p:cNvPr>
          <p:cNvSpPr/>
          <p:nvPr/>
        </p:nvSpPr>
        <p:spPr>
          <a:xfrm>
            <a:off x="417600" y="3668400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F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B4">
            <a:extLst>
              <a:ext uri="{FF2B5EF4-FFF2-40B4-BE49-F238E27FC236}">
                <a16:creationId xmlns:a16="http://schemas.microsoft.com/office/drawing/2014/main" id="{DA8D8571-C842-DD8D-C117-8D61A459C6AC}"/>
              </a:ext>
            </a:extLst>
          </p:cNvPr>
          <p:cNvSpPr/>
          <p:nvPr/>
        </p:nvSpPr>
        <p:spPr>
          <a:xfrm>
            <a:off x="417600" y="4425822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F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-XOR-Top">
            <a:extLst>
              <a:ext uri="{FF2B5EF4-FFF2-40B4-BE49-F238E27FC236}">
                <a16:creationId xmlns:a16="http://schemas.microsoft.com/office/drawing/2014/main" id="{B548B477-38BC-26A7-5686-8BF51EB522FC}"/>
              </a:ext>
            </a:extLst>
          </p:cNvPr>
          <p:cNvSpPr/>
          <p:nvPr/>
        </p:nvSpPr>
        <p:spPr>
          <a:xfrm>
            <a:off x="2165605" y="4207017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0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B-XOR-Top">
            <a:extLst>
              <a:ext uri="{FF2B5EF4-FFF2-40B4-BE49-F238E27FC236}">
                <a16:creationId xmlns:a16="http://schemas.microsoft.com/office/drawing/2014/main" id="{C4FAF12F-BAED-7F56-1531-52C37C3B0CE3}"/>
              </a:ext>
            </a:extLst>
          </p:cNvPr>
          <p:cNvSpPr/>
          <p:nvPr/>
        </p:nvSpPr>
        <p:spPr>
          <a:xfrm>
            <a:off x="2165605" y="4207017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F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-OR-Top">
            <a:extLst>
              <a:ext uri="{FF2B5EF4-FFF2-40B4-BE49-F238E27FC236}">
                <a16:creationId xmlns:a16="http://schemas.microsoft.com/office/drawing/2014/main" id="{7527425C-5211-28F6-6028-4AF9B71A1ED9}"/>
              </a:ext>
            </a:extLst>
          </p:cNvPr>
          <p:cNvSpPr/>
          <p:nvPr/>
        </p:nvSpPr>
        <p:spPr>
          <a:xfrm>
            <a:off x="2166449" y="2431287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0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B-OR-Top">
            <a:extLst>
              <a:ext uri="{FF2B5EF4-FFF2-40B4-BE49-F238E27FC236}">
                <a16:creationId xmlns:a16="http://schemas.microsoft.com/office/drawing/2014/main" id="{ECE82E07-8202-D9A7-916A-81C8DD9C9DFA}"/>
              </a:ext>
            </a:extLst>
          </p:cNvPr>
          <p:cNvSpPr/>
          <p:nvPr/>
        </p:nvSpPr>
        <p:spPr>
          <a:xfrm>
            <a:off x="2166449" y="2431287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F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-INV">
            <a:extLst>
              <a:ext uri="{FF2B5EF4-FFF2-40B4-BE49-F238E27FC236}">
                <a16:creationId xmlns:a16="http://schemas.microsoft.com/office/drawing/2014/main" id="{B14A3B47-D023-B792-A9BB-0063D4DFB6CC}"/>
              </a:ext>
            </a:extLst>
          </p:cNvPr>
          <p:cNvSpPr/>
          <p:nvPr/>
        </p:nvSpPr>
        <p:spPr>
          <a:xfrm>
            <a:off x="3419637" y="2536771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0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A-AND-Top">
            <a:extLst>
              <a:ext uri="{FF2B5EF4-FFF2-40B4-BE49-F238E27FC236}">
                <a16:creationId xmlns:a16="http://schemas.microsoft.com/office/drawing/2014/main" id="{85537BC8-3314-B0CE-CC04-FF465DEF57CB}"/>
              </a:ext>
            </a:extLst>
          </p:cNvPr>
          <p:cNvSpPr/>
          <p:nvPr/>
        </p:nvSpPr>
        <p:spPr>
          <a:xfrm>
            <a:off x="4914094" y="2999180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0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A-LastOR-Top">
            <a:extLst>
              <a:ext uri="{FF2B5EF4-FFF2-40B4-BE49-F238E27FC236}">
                <a16:creationId xmlns:a16="http://schemas.microsoft.com/office/drawing/2014/main" id="{3267D7A6-9298-1554-6DA6-041C253CA07C}"/>
              </a:ext>
            </a:extLst>
          </p:cNvPr>
          <p:cNvSpPr/>
          <p:nvPr/>
        </p:nvSpPr>
        <p:spPr>
          <a:xfrm>
            <a:off x="6501954" y="3599086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0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all for Papers ASP-DAC 2023">
            <a:extLst>
              <a:ext uri="{FF2B5EF4-FFF2-40B4-BE49-F238E27FC236}">
                <a16:creationId xmlns:a16="http://schemas.microsoft.com/office/drawing/2014/main" id="{16EB7797-DB67-34FA-0AF3-58A052D4F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44000"/>
            <a:ext cx="550671" cy="3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F186816-2FC2-1C8D-CC57-E426E577D0DC}"/>
              </a:ext>
            </a:extLst>
          </p:cNvPr>
          <p:cNvSpPr/>
          <p:nvPr/>
        </p:nvSpPr>
        <p:spPr>
          <a:xfrm>
            <a:off x="2137867" y="1390574"/>
            <a:ext cx="930988" cy="45680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>
              <a:lnSpc>
                <a:spcPct val="80000"/>
              </a:lnSpc>
            </a:pP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  <a:p>
            <a:pPr algn="ctr">
              <a:lnSpc>
                <a:spcPct val="80000"/>
              </a:lnSpc>
            </a:pPr>
            <a:r>
              <a:rPr lang="en-US" sz="1800" dirty="0" err="1">
                <a:solidFill>
                  <a:schemeClr val="lt1">
                    <a:alpha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800" dirty="0">
                <a:solidFill>
                  <a:schemeClr val="lt1">
                    <a:alpha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7516F6D-0BD6-1CE7-6DFB-0DA4F46DA5A4}"/>
              </a:ext>
            </a:extLst>
          </p:cNvPr>
          <p:cNvSpPr/>
          <p:nvPr/>
        </p:nvSpPr>
        <p:spPr>
          <a:xfrm>
            <a:off x="3350613" y="1390574"/>
            <a:ext cx="930988" cy="45680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>
              <a:lnSpc>
                <a:spcPct val="80000"/>
              </a:lnSpc>
            </a:pP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</a:p>
          <a:p>
            <a:pPr algn="ctr">
              <a:lnSpc>
                <a:spcPct val="80000"/>
              </a:lnSpc>
            </a:pPr>
            <a:r>
              <a:rPr lang="en-US" sz="1800" dirty="0" err="1">
                <a:solidFill>
                  <a:schemeClr val="lt1">
                    <a:alpha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800" dirty="0">
                <a:solidFill>
                  <a:schemeClr val="lt1">
                    <a:alpha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8EEB3D-0AB0-9809-9E69-9FF341366440}"/>
              </a:ext>
            </a:extLst>
          </p:cNvPr>
          <p:cNvSpPr/>
          <p:nvPr/>
        </p:nvSpPr>
        <p:spPr>
          <a:xfrm>
            <a:off x="4869011" y="1390574"/>
            <a:ext cx="930988" cy="456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>
              <a:lnSpc>
                <a:spcPct val="80000"/>
              </a:lnSpc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pPr algn="ctr">
              <a:lnSpc>
                <a:spcPct val="80000"/>
              </a:lnSpc>
            </a:pPr>
            <a:r>
              <a:rPr lang="en-US" sz="1800" dirty="0" err="1">
                <a:solidFill>
                  <a:schemeClr val="lt1">
                    <a:alpha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800" dirty="0">
                <a:solidFill>
                  <a:schemeClr val="lt1">
                    <a:alpha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19C59C-89F8-BC25-5436-BD74DA07232F}"/>
              </a:ext>
            </a:extLst>
          </p:cNvPr>
          <p:cNvSpPr/>
          <p:nvPr/>
        </p:nvSpPr>
        <p:spPr>
          <a:xfrm>
            <a:off x="6424604" y="1390574"/>
            <a:ext cx="930988" cy="45680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>
              <a:lnSpc>
                <a:spcPct val="80000"/>
              </a:lnSpc>
            </a:pP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  <a:p>
            <a:pPr algn="ctr">
              <a:lnSpc>
                <a:spcPct val="80000"/>
              </a:lnSpc>
            </a:pPr>
            <a:r>
              <a:rPr lang="en-US" sz="1800" dirty="0" err="1">
                <a:solidFill>
                  <a:schemeClr val="lt1">
                    <a:alpha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800" dirty="0">
                <a:solidFill>
                  <a:schemeClr val="lt1">
                    <a:alpha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E49926-8728-9C6B-2462-F8DC900D2821}"/>
              </a:ext>
            </a:extLst>
          </p:cNvPr>
          <p:cNvSpPr/>
          <p:nvPr/>
        </p:nvSpPr>
        <p:spPr>
          <a:xfrm>
            <a:off x="331261" y="1390574"/>
            <a:ext cx="930988" cy="456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>
              <a:lnSpc>
                <a:spcPct val="80000"/>
              </a:lnSpc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pPr algn="ctr">
              <a:lnSpc>
                <a:spcPct val="80000"/>
              </a:lnSpc>
            </a:pPr>
            <a:r>
              <a:rPr lang="en-US" sz="1800" dirty="0" err="1">
                <a:solidFill>
                  <a:schemeClr val="lt1">
                    <a:alpha val="40262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800" dirty="0">
                <a:solidFill>
                  <a:schemeClr val="lt1">
                    <a:alpha val="40262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FCB15C-A4F1-9968-A2A1-23F17B12BE68}"/>
              </a:ext>
            </a:extLst>
          </p:cNvPr>
          <p:cNvSpPr txBox="1"/>
          <p:nvPr/>
        </p:nvSpPr>
        <p:spPr>
          <a:xfrm>
            <a:off x="683550" y="4885636"/>
            <a:ext cx="792980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i="1" dirty="0">
                <a:effectLst/>
                <a:latin typeface="Arial Narrow" panose="020B0604020202020204" pitchFamily="34" charset="0"/>
                <a:ea typeface="Cambria Math" panose="02040503050406030204" pitchFamily="18" charset="0"/>
                <a:cs typeface="Arial Narrow" panose="020B0604020202020204" pitchFamily="34" charset="0"/>
              </a:rPr>
              <a:t>[5]  X. Li, M. Pan, T. Liu, P. A. </a:t>
            </a:r>
            <a:r>
              <a:rPr lang="en-GB" sz="1000" i="1" dirty="0" err="1">
                <a:effectLst/>
                <a:latin typeface="Arial Narrow" panose="020B0604020202020204" pitchFamily="34" charset="0"/>
                <a:ea typeface="Cambria Math" panose="02040503050406030204" pitchFamily="18" charset="0"/>
                <a:cs typeface="Arial Narrow" panose="020B0604020202020204" pitchFamily="34" charset="0"/>
              </a:rPr>
              <a:t>Beerel</a:t>
            </a:r>
            <a:r>
              <a:rPr lang="en-GB" sz="1000" i="1" dirty="0">
                <a:effectLst/>
                <a:latin typeface="Arial Narrow" panose="020B0604020202020204" pitchFamily="34" charset="0"/>
                <a:ea typeface="Cambria Math" panose="02040503050406030204" pitchFamily="18" charset="0"/>
                <a:cs typeface="Arial Narrow" panose="020B0604020202020204" pitchFamily="34" charset="0"/>
              </a:rPr>
              <a:t>, “Multi-Phase Clocking for Multi-Threaded Gate-Level-Pipelined Superconductive Logic”, Proc. ISVLSI, 2022.</a:t>
            </a:r>
            <a:endParaRPr lang="en-US" sz="1000" i="1" dirty="0">
              <a:latin typeface="Arial Narrow" panose="020B0604020202020204" pitchFamily="34" charset="0"/>
              <a:ea typeface="Cambria Math" panose="02040503050406030204" pitchFamily="18" charset="0"/>
              <a:cs typeface="Arial Narrow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775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82716E-6 L 0.10521 -3.82716E-6 L 0.19167 0.05432 " pathEditMode="relative" rAng="0" ptsTypes="AAA">
                                      <p:cBhvr>
                                        <p:cTn id="3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83" y="271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59259E-6 L 0.10521 2.59259E-6 L 0.19098 -0.05155 " pathEditMode="relative" rAng="0" ptsTypes="AAA">
                                      <p:cBhvr>
                                        <p:cTn id="3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49" y="-259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34568E-6 L 0.41858 0.00155 L 0.49046 -0.08889 " pathEditMode="relative" rAng="0" ptsTypes="AAA">
                                      <p:cBhvr>
                                        <p:cTn id="4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14" y="-438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34568E-6 L 0.14879 -2.34568E-6 L 0.19132 0.10648 " pathEditMode="relative" rAng="0" ptsTypes="AAA">
                                      <p:cBhvr>
                                        <p:cTn id="4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66" y="530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5679E-6 L 0.19167 -4.5679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97531E-6 L 0.06076 0.01945 L 0.38368 0.01945 L 0.47378 -0.07562 " pathEditMode="relative" rAng="0" ptsTypes="AAAA">
                                      <p:cBhvr>
                                        <p:cTn id="6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81" y="-280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46914E-7 L 0.06337 0.02099 L 0.13716 0.02099 " pathEditMode="relative" rAng="0" ptsTypes="AAA">
                                      <p:cBhvr>
                                        <p:cTn id="70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58" y="1049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6.17284E-7 L 0.09983 -6.17284E-7 L 0.16285 0.09074 " pathEditMode="relative" rAng="0" ptsTypes="AAA">
                                      <p:cBhvr>
                                        <p:cTn id="100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42" y="4537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82716E-6 L 0.10521 -3.82716E-6 L 0.19167 0.05432 " pathEditMode="relative" rAng="0" ptsTypes="AAA">
                                      <p:cBhvr>
                                        <p:cTn id="13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83" y="2716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59259E-6 L 0.10521 2.59259E-6 L 0.19098 -0.05155 " pathEditMode="relative" rAng="0" ptsTypes="AAA">
                                      <p:cBhvr>
                                        <p:cTn id="14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49" y="-2593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34568E-6 L 0.41858 0.00155 L 0.49046 -0.08889 " pathEditMode="relative" rAng="0" ptsTypes="AAA">
                                      <p:cBhvr>
                                        <p:cTn id="142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14" y="-4383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34568E-6 L 0.14879 -2.34568E-6 L 0.19132 0.10648 " pathEditMode="relative" rAng="0" ptsTypes="AAA">
                                      <p:cBhvr>
                                        <p:cTn id="14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66" y="5309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5679E-6 L 0.19167 -4.5679E-6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83" y="0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5679E-6 L 0.08264 0.01666 L 0.17379 0.1145 " pathEditMode="relative" rAng="0" ptsTypes="AAA">
                                      <p:cBhvr>
                                        <p:cTn id="157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1" y="5710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09877E-6 L 0.05677 0.02099 L 0.0901 0.02099 " pathEditMode="relative" rAng="0" ptsTypes="AAA">
                                      <p:cBhvr>
                                        <p:cTn id="181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7" y="1049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97531E-6 L 0.06076 0.01945 L 0.38368 0.01945 L 0.47378 -0.07562 " pathEditMode="relative" rAng="0" ptsTypes="AAAA">
                                      <p:cBhvr>
                                        <p:cTn id="189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81" y="-2809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46914E-7 L 0.06337 0.02099 L 0.13716 0.02099 " pathEditMode="relative" rAng="0" ptsTypes="AAA">
                                      <p:cBhvr>
                                        <p:cTn id="191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58" y="1049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70" grpId="0" animBg="1"/>
      <p:bldP spid="70" grpId="1" animBg="1"/>
      <p:bldP spid="70" grpId="2" animBg="1"/>
      <p:bldP spid="89" grpId="0" animBg="1"/>
      <p:bldP spid="89" grpId="1" animBg="1"/>
      <p:bldP spid="89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3" grpId="0" animBg="1"/>
      <p:bldP spid="73" grpId="1" animBg="1"/>
      <p:bldP spid="73" grpId="2" animBg="1"/>
      <p:bldP spid="74" grpId="0" animBg="1"/>
      <p:bldP spid="74" grpId="1" animBg="1"/>
      <p:bldP spid="74" grpId="2" animBg="1"/>
      <p:bldP spid="90" grpId="0" animBg="1"/>
      <p:bldP spid="90" grpId="1" animBg="1"/>
      <p:bldP spid="90" grpId="2" animBg="1"/>
      <p:bldP spid="75" grpId="0" animBg="1"/>
      <p:bldP spid="75" grpId="1" animBg="1"/>
      <p:bldP spid="75" grpId="2" animBg="1"/>
      <p:bldP spid="100" grpId="0" animBg="1"/>
      <p:bldP spid="100" grpId="1" animBg="1"/>
      <p:bldP spid="100" grpId="2" animBg="1"/>
      <p:bldP spid="101" grpId="0" animBg="1"/>
      <p:bldP spid="101" grpId="1" animBg="1"/>
      <p:bldP spid="118" grpId="0" animBg="1"/>
      <p:bldP spid="118" grpId="1" animBg="1"/>
      <p:bldP spid="118" grpId="2" animBg="1"/>
      <p:bldP spid="119" grpId="0" animBg="1"/>
      <p:bldP spid="119" grpId="1" animBg="1"/>
      <p:bldP spid="125" grpId="0" animBg="1"/>
      <p:bldP spid="125" grpId="1" animBg="1"/>
      <p:bldP spid="125" grpId="2" animBg="1"/>
      <p:bldP spid="219" grpId="0" animBg="1"/>
      <p:bldP spid="219" grpId="1" animBg="1"/>
      <p:bldP spid="219" grpId="2" animBg="1"/>
      <p:bldP spid="231" grpId="0" animBg="1"/>
      <p:bldP spid="23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ange Bland 1">
            <a:extLst>
              <a:ext uri="{FF2B5EF4-FFF2-40B4-BE49-F238E27FC236}">
                <a16:creationId xmlns:a16="http://schemas.microsoft.com/office/drawing/2014/main" id="{01F65E36-FA40-562C-05BB-412889BBC561}"/>
              </a:ext>
            </a:extLst>
          </p:cNvPr>
          <p:cNvSpPr/>
          <p:nvPr/>
        </p:nvSpPr>
        <p:spPr>
          <a:xfrm>
            <a:off x="2137867" y="1847798"/>
            <a:ext cx="930988" cy="2964834"/>
          </a:xfrm>
          <a:prstGeom prst="rect">
            <a:avLst/>
          </a:prstGeom>
          <a:solidFill>
            <a:srgbClr val="FFF0E6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Indigo Bland 2">
            <a:extLst>
              <a:ext uri="{FF2B5EF4-FFF2-40B4-BE49-F238E27FC236}">
                <a16:creationId xmlns:a16="http://schemas.microsoft.com/office/drawing/2014/main" id="{397BCCA0-A58A-C5E3-4350-A8432B933653}"/>
              </a:ext>
            </a:extLst>
          </p:cNvPr>
          <p:cNvSpPr/>
          <p:nvPr/>
        </p:nvSpPr>
        <p:spPr>
          <a:xfrm>
            <a:off x="3350613" y="1847798"/>
            <a:ext cx="930988" cy="2964834"/>
          </a:xfrm>
          <a:prstGeom prst="rect">
            <a:avLst/>
          </a:prstGeom>
          <a:solidFill>
            <a:srgbClr val="E6FDFF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8" name="Red Bland 3">
            <a:extLst>
              <a:ext uri="{FF2B5EF4-FFF2-40B4-BE49-F238E27FC236}">
                <a16:creationId xmlns:a16="http://schemas.microsoft.com/office/drawing/2014/main" id="{4472C1B5-5917-D3E9-0FD0-C45180564B34}"/>
              </a:ext>
            </a:extLst>
          </p:cNvPr>
          <p:cNvSpPr/>
          <p:nvPr/>
        </p:nvSpPr>
        <p:spPr>
          <a:xfrm>
            <a:off x="4869011" y="1847798"/>
            <a:ext cx="930988" cy="2964834"/>
          </a:xfrm>
          <a:prstGeom prst="rect">
            <a:avLst/>
          </a:prstGeom>
          <a:solidFill>
            <a:srgbClr val="FFE6E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9" name="Orange Bland 4">
            <a:extLst>
              <a:ext uri="{FF2B5EF4-FFF2-40B4-BE49-F238E27FC236}">
                <a16:creationId xmlns:a16="http://schemas.microsoft.com/office/drawing/2014/main" id="{E2B49AC1-1FC8-5C28-E1BB-CCB75CA17FE2}"/>
              </a:ext>
            </a:extLst>
          </p:cNvPr>
          <p:cNvSpPr/>
          <p:nvPr/>
        </p:nvSpPr>
        <p:spPr>
          <a:xfrm>
            <a:off x="6424604" y="1847798"/>
            <a:ext cx="930988" cy="2964834"/>
          </a:xfrm>
          <a:prstGeom prst="rect">
            <a:avLst/>
          </a:prstGeom>
          <a:solidFill>
            <a:srgbClr val="FFF0E6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Red Bland 0">
            <a:extLst>
              <a:ext uri="{FF2B5EF4-FFF2-40B4-BE49-F238E27FC236}">
                <a16:creationId xmlns:a16="http://schemas.microsoft.com/office/drawing/2014/main" id="{FB8B7189-8EE6-643F-FAF5-65EF32BCB77C}"/>
              </a:ext>
            </a:extLst>
          </p:cNvPr>
          <p:cNvSpPr/>
          <p:nvPr/>
        </p:nvSpPr>
        <p:spPr>
          <a:xfrm>
            <a:off x="331261" y="1847798"/>
            <a:ext cx="930988" cy="2964834"/>
          </a:xfrm>
          <a:prstGeom prst="rect">
            <a:avLst/>
          </a:prstGeom>
          <a:solidFill>
            <a:srgbClr val="FFE6E7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2" name="Orange 1">
            <a:extLst>
              <a:ext uri="{FF2B5EF4-FFF2-40B4-BE49-F238E27FC236}">
                <a16:creationId xmlns:a16="http://schemas.microsoft.com/office/drawing/2014/main" id="{A2217133-9460-4C5C-C0C2-21A10FA174FF}"/>
              </a:ext>
            </a:extLst>
          </p:cNvPr>
          <p:cNvSpPr/>
          <p:nvPr/>
        </p:nvSpPr>
        <p:spPr>
          <a:xfrm>
            <a:off x="2137867" y="1852672"/>
            <a:ext cx="930988" cy="29648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Indigo 2">
            <a:extLst>
              <a:ext uri="{FF2B5EF4-FFF2-40B4-BE49-F238E27FC236}">
                <a16:creationId xmlns:a16="http://schemas.microsoft.com/office/drawing/2014/main" id="{277D0CAB-3163-0BFF-6470-53A769DDA861}"/>
              </a:ext>
            </a:extLst>
          </p:cNvPr>
          <p:cNvSpPr/>
          <p:nvPr/>
        </p:nvSpPr>
        <p:spPr>
          <a:xfrm>
            <a:off x="3350613" y="1852672"/>
            <a:ext cx="930988" cy="29648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4" name="Red 3">
            <a:extLst>
              <a:ext uri="{FF2B5EF4-FFF2-40B4-BE49-F238E27FC236}">
                <a16:creationId xmlns:a16="http://schemas.microsoft.com/office/drawing/2014/main" id="{E6F051E5-1AF3-BAE7-1652-0A8AA85AE8EA}"/>
              </a:ext>
            </a:extLst>
          </p:cNvPr>
          <p:cNvSpPr/>
          <p:nvPr/>
        </p:nvSpPr>
        <p:spPr>
          <a:xfrm>
            <a:off x="4869011" y="1852672"/>
            <a:ext cx="930988" cy="29648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5" name="Orange 4">
            <a:extLst>
              <a:ext uri="{FF2B5EF4-FFF2-40B4-BE49-F238E27FC236}">
                <a16:creationId xmlns:a16="http://schemas.microsoft.com/office/drawing/2014/main" id="{B6194D50-346A-9152-1A34-086175FDAFF2}"/>
              </a:ext>
            </a:extLst>
          </p:cNvPr>
          <p:cNvSpPr/>
          <p:nvPr/>
        </p:nvSpPr>
        <p:spPr>
          <a:xfrm>
            <a:off x="6424604" y="1852672"/>
            <a:ext cx="930988" cy="29648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Red 0">
            <a:extLst>
              <a:ext uri="{FF2B5EF4-FFF2-40B4-BE49-F238E27FC236}">
                <a16:creationId xmlns:a16="http://schemas.microsoft.com/office/drawing/2014/main" id="{D2CD793C-C2B0-9DDC-9965-0BFAA91717FC}"/>
              </a:ext>
            </a:extLst>
          </p:cNvPr>
          <p:cNvSpPr/>
          <p:nvPr/>
        </p:nvSpPr>
        <p:spPr>
          <a:xfrm>
            <a:off x="331261" y="1852672"/>
            <a:ext cx="930988" cy="29648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AD0338B1-B99E-1899-41B9-5E13CE3685AA}"/>
              </a:ext>
            </a:extLst>
          </p:cNvPr>
          <p:cNvCxnSpPr>
            <a:cxnSpLocks/>
            <a:stCxn id="240" idx="3"/>
          </p:cNvCxnSpPr>
          <p:nvPr/>
        </p:nvCxnSpPr>
        <p:spPr>
          <a:xfrm>
            <a:off x="961325" y="2996955"/>
            <a:ext cx="498312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51C111A2-9C8C-2368-34D0-C871A3F5D00B}"/>
              </a:ext>
            </a:extLst>
          </p:cNvPr>
          <p:cNvGrpSpPr/>
          <p:nvPr/>
        </p:nvGrpSpPr>
        <p:grpSpPr>
          <a:xfrm>
            <a:off x="611843" y="2788078"/>
            <a:ext cx="349482" cy="417754"/>
            <a:chOff x="5356355" y="2358085"/>
            <a:chExt cx="289682" cy="381079"/>
          </a:xfrm>
          <a:solidFill>
            <a:srgbClr val="FFEBF6"/>
          </a:solidFill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2971CC0B-350C-EF7E-B77C-9D5CCDF3D628}"/>
                </a:ext>
              </a:extLst>
            </p:cNvPr>
            <p:cNvSpPr/>
            <p:nvPr/>
          </p:nvSpPr>
          <p:spPr>
            <a:xfrm>
              <a:off x="5356355" y="2358085"/>
              <a:ext cx="289682" cy="381079"/>
            </a:xfrm>
            <a:prstGeom prst="rect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sp>
          <p:nvSpPr>
            <p:cNvPr id="241" name="Triangle 240">
              <a:extLst>
                <a:ext uri="{FF2B5EF4-FFF2-40B4-BE49-F238E27FC236}">
                  <a16:creationId xmlns:a16="http://schemas.microsoft.com/office/drawing/2014/main" id="{052ADBD2-60EA-B522-959D-7D2B601880DC}"/>
                </a:ext>
              </a:extLst>
            </p:cNvPr>
            <p:cNvSpPr/>
            <p:nvPr/>
          </p:nvSpPr>
          <p:spPr>
            <a:xfrm>
              <a:off x="5478270" y="2646936"/>
              <a:ext cx="45852" cy="92228"/>
            </a:xfrm>
            <a:prstGeom prst="triangl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DBDAFBD8-434D-80A6-7D6E-2576148F9EFE}"/>
              </a:ext>
            </a:extLst>
          </p:cNvPr>
          <p:cNvGrpSpPr/>
          <p:nvPr/>
        </p:nvGrpSpPr>
        <p:grpSpPr>
          <a:xfrm>
            <a:off x="611843" y="2035127"/>
            <a:ext cx="349482" cy="417754"/>
            <a:chOff x="5356355" y="2358085"/>
            <a:chExt cx="289682" cy="381079"/>
          </a:xfrm>
          <a:solidFill>
            <a:srgbClr val="FFEBF6"/>
          </a:solidFill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B58A5EF6-AE13-BFE0-13FF-E195ACF4B13E}"/>
                </a:ext>
              </a:extLst>
            </p:cNvPr>
            <p:cNvSpPr/>
            <p:nvPr/>
          </p:nvSpPr>
          <p:spPr>
            <a:xfrm>
              <a:off x="5356355" y="2358085"/>
              <a:ext cx="289682" cy="381079"/>
            </a:xfrm>
            <a:prstGeom prst="rect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sp>
          <p:nvSpPr>
            <p:cNvPr id="244" name="Triangle 243">
              <a:extLst>
                <a:ext uri="{FF2B5EF4-FFF2-40B4-BE49-F238E27FC236}">
                  <a16:creationId xmlns:a16="http://schemas.microsoft.com/office/drawing/2014/main" id="{0BF636A6-8CF8-4A4B-CD45-9578F0FF559F}"/>
                </a:ext>
              </a:extLst>
            </p:cNvPr>
            <p:cNvSpPr/>
            <p:nvPr/>
          </p:nvSpPr>
          <p:spPr>
            <a:xfrm>
              <a:off x="5478270" y="2646936"/>
              <a:ext cx="45852" cy="92228"/>
            </a:xfrm>
            <a:prstGeom prst="triangl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</p:grp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A11C1784-7A29-097E-4074-0E25FFD58717}"/>
              </a:ext>
            </a:extLst>
          </p:cNvPr>
          <p:cNvCxnSpPr>
            <a:cxnSpLocks/>
            <a:stCxn id="243" idx="3"/>
          </p:cNvCxnSpPr>
          <p:nvPr/>
        </p:nvCxnSpPr>
        <p:spPr>
          <a:xfrm>
            <a:off x="961325" y="2244004"/>
            <a:ext cx="498312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8E6CE3DC-2304-FCF9-9106-1B095064BD9B}"/>
              </a:ext>
            </a:extLst>
          </p:cNvPr>
          <p:cNvCxnSpPr>
            <a:cxnSpLocks/>
            <a:stCxn id="256" idx="3"/>
          </p:cNvCxnSpPr>
          <p:nvPr/>
        </p:nvCxnSpPr>
        <p:spPr>
          <a:xfrm>
            <a:off x="961325" y="4503569"/>
            <a:ext cx="1413183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AB899BF4-A54A-D24A-EAF0-3A73FCFEDC39}"/>
              </a:ext>
            </a:extLst>
          </p:cNvPr>
          <p:cNvGrpSpPr/>
          <p:nvPr/>
        </p:nvGrpSpPr>
        <p:grpSpPr>
          <a:xfrm>
            <a:off x="611843" y="4294692"/>
            <a:ext cx="349482" cy="417754"/>
            <a:chOff x="5356355" y="2358085"/>
            <a:chExt cx="289682" cy="381079"/>
          </a:xfrm>
          <a:solidFill>
            <a:srgbClr val="FFEBF6"/>
          </a:solidFill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7F2E488F-ADFB-9CC6-71A1-E601C4FC8866}"/>
                </a:ext>
              </a:extLst>
            </p:cNvPr>
            <p:cNvSpPr/>
            <p:nvPr/>
          </p:nvSpPr>
          <p:spPr>
            <a:xfrm>
              <a:off x="5356355" y="2358085"/>
              <a:ext cx="289682" cy="381079"/>
            </a:xfrm>
            <a:prstGeom prst="rect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sp>
          <p:nvSpPr>
            <p:cNvPr id="257" name="Triangle 256">
              <a:extLst>
                <a:ext uri="{FF2B5EF4-FFF2-40B4-BE49-F238E27FC236}">
                  <a16:creationId xmlns:a16="http://schemas.microsoft.com/office/drawing/2014/main" id="{BA089E0C-88BF-F23B-5E3F-0C0B300711A7}"/>
                </a:ext>
              </a:extLst>
            </p:cNvPr>
            <p:cNvSpPr/>
            <p:nvPr/>
          </p:nvSpPr>
          <p:spPr>
            <a:xfrm>
              <a:off x="5478270" y="2646936"/>
              <a:ext cx="45852" cy="92228"/>
            </a:xfrm>
            <a:prstGeom prst="triangl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D6DC8346-8908-2461-5996-E4BE2413B628}"/>
              </a:ext>
            </a:extLst>
          </p:cNvPr>
          <p:cNvGrpSpPr/>
          <p:nvPr/>
        </p:nvGrpSpPr>
        <p:grpSpPr>
          <a:xfrm>
            <a:off x="611843" y="3541741"/>
            <a:ext cx="349482" cy="417754"/>
            <a:chOff x="5356355" y="2358085"/>
            <a:chExt cx="289682" cy="381079"/>
          </a:xfrm>
          <a:solidFill>
            <a:srgbClr val="FFEBF6"/>
          </a:solidFill>
        </p:grpSpPr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2E9E01D5-3733-3B3B-89E2-AD3558BF4392}"/>
                </a:ext>
              </a:extLst>
            </p:cNvPr>
            <p:cNvSpPr/>
            <p:nvPr/>
          </p:nvSpPr>
          <p:spPr>
            <a:xfrm>
              <a:off x="5356355" y="2358085"/>
              <a:ext cx="289682" cy="381079"/>
            </a:xfrm>
            <a:prstGeom prst="rect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sp>
          <p:nvSpPr>
            <p:cNvPr id="260" name="Triangle 259">
              <a:extLst>
                <a:ext uri="{FF2B5EF4-FFF2-40B4-BE49-F238E27FC236}">
                  <a16:creationId xmlns:a16="http://schemas.microsoft.com/office/drawing/2014/main" id="{4D9EF45E-9CAA-49A3-1342-ACBED6C26A12}"/>
                </a:ext>
              </a:extLst>
            </p:cNvPr>
            <p:cNvSpPr/>
            <p:nvPr/>
          </p:nvSpPr>
          <p:spPr>
            <a:xfrm>
              <a:off x="5478270" y="2646936"/>
              <a:ext cx="45852" cy="92228"/>
            </a:xfrm>
            <a:prstGeom prst="triangl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</p:grp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51390538-E9E3-CE1B-7C95-0C52FB3B2B31}"/>
              </a:ext>
            </a:extLst>
          </p:cNvPr>
          <p:cNvCxnSpPr>
            <a:cxnSpLocks/>
            <a:stCxn id="259" idx="3"/>
          </p:cNvCxnSpPr>
          <p:nvPr/>
        </p:nvCxnSpPr>
        <p:spPr>
          <a:xfrm>
            <a:off x="961325" y="3750618"/>
            <a:ext cx="3366653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802228C2-AB18-F86D-C84B-567CA7E376EE}"/>
              </a:ext>
            </a:extLst>
          </p:cNvPr>
          <p:cNvGrpSpPr/>
          <p:nvPr/>
        </p:nvGrpSpPr>
        <p:grpSpPr>
          <a:xfrm>
            <a:off x="2406018" y="2408760"/>
            <a:ext cx="409546" cy="418110"/>
            <a:chOff x="2005338" y="2287590"/>
            <a:chExt cx="608981" cy="621716"/>
          </a:xfrm>
          <a:solidFill>
            <a:srgbClr val="FFFDEB"/>
          </a:solidFill>
        </p:grpSpPr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A560A2A2-30EE-35F0-6CDF-4F4A3FA1E6F7}"/>
                </a:ext>
              </a:extLst>
            </p:cNvPr>
            <p:cNvSpPr/>
            <p:nvPr/>
          </p:nvSpPr>
          <p:spPr>
            <a:xfrm flipH="1">
              <a:off x="2005338" y="2287590"/>
              <a:ext cx="608981" cy="621716"/>
            </a:xfrm>
            <a:custGeom>
              <a:avLst/>
              <a:gdLst>
                <a:gd name="connsiteX0" fmla="*/ 788717 w 911428"/>
                <a:gd name="connsiteY0" fmla="*/ 0 h 914401"/>
                <a:gd name="connsiteX1" fmla="*/ 904644 w 911428"/>
                <a:gd name="connsiteY1" fmla="*/ 7313 h 914401"/>
                <a:gd name="connsiteX2" fmla="*/ 911428 w 911428"/>
                <a:gd name="connsiteY2" fmla="*/ 8611 h 914401"/>
                <a:gd name="connsiteX3" fmla="*/ 860246 w 911428"/>
                <a:gd name="connsiteY3" fmla="*/ 102907 h 914401"/>
                <a:gd name="connsiteX4" fmla="*/ 788717 w 911428"/>
                <a:gd name="connsiteY4" fmla="*/ 457200 h 914401"/>
                <a:gd name="connsiteX5" fmla="*/ 860246 w 911428"/>
                <a:gd name="connsiteY5" fmla="*/ 811493 h 914401"/>
                <a:gd name="connsiteX6" fmla="*/ 911428 w 911428"/>
                <a:gd name="connsiteY6" fmla="*/ 905790 h 914401"/>
                <a:gd name="connsiteX7" fmla="*/ 904644 w 911428"/>
                <a:gd name="connsiteY7" fmla="*/ 907088 h 914401"/>
                <a:gd name="connsiteX8" fmla="*/ 788717 w 911428"/>
                <a:gd name="connsiteY8" fmla="*/ 914401 h 914401"/>
                <a:gd name="connsiteX9" fmla="*/ 33960 w 911428"/>
                <a:gd name="connsiteY9" fmla="*/ 513100 h 914401"/>
                <a:gd name="connsiteX10" fmla="*/ 0 w 911428"/>
                <a:gd name="connsiteY10" fmla="*/ 457201 h 914401"/>
                <a:gd name="connsiteX11" fmla="*/ 33960 w 911428"/>
                <a:gd name="connsiteY11" fmla="*/ 401301 h 914401"/>
                <a:gd name="connsiteX12" fmla="*/ 788717 w 911428"/>
                <a:gd name="connsiteY12" fmla="*/ 0 h 91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1428" h="914401">
                  <a:moveTo>
                    <a:pt x="788717" y="0"/>
                  </a:moveTo>
                  <a:cubicBezTo>
                    <a:pt x="827990" y="0"/>
                    <a:pt x="866682" y="2487"/>
                    <a:pt x="904644" y="7313"/>
                  </a:cubicBezTo>
                  <a:lnTo>
                    <a:pt x="911428" y="8611"/>
                  </a:lnTo>
                  <a:lnTo>
                    <a:pt x="860246" y="102907"/>
                  </a:lnTo>
                  <a:cubicBezTo>
                    <a:pt x="814187" y="211802"/>
                    <a:pt x="788717" y="331527"/>
                    <a:pt x="788717" y="457200"/>
                  </a:cubicBezTo>
                  <a:cubicBezTo>
                    <a:pt x="788717" y="582873"/>
                    <a:pt x="814187" y="702598"/>
                    <a:pt x="860246" y="811493"/>
                  </a:cubicBezTo>
                  <a:lnTo>
                    <a:pt x="911428" y="905790"/>
                  </a:lnTo>
                  <a:lnTo>
                    <a:pt x="904644" y="907088"/>
                  </a:lnTo>
                  <a:cubicBezTo>
                    <a:pt x="866682" y="911914"/>
                    <a:pt x="827990" y="914401"/>
                    <a:pt x="788717" y="914401"/>
                  </a:cubicBezTo>
                  <a:cubicBezTo>
                    <a:pt x="474534" y="914401"/>
                    <a:pt x="197531" y="755216"/>
                    <a:pt x="33960" y="513100"/>
                  </a:cubicBezTo>
                  <a:lnTo>
                    <a:pt x="0" y="457201"/>
                  </a:lnTo>
                  <a:lnTo>
                    <a:pt x="33960" y="401301"/>
                  </a:lnTo>
                  <a:cubicBezTo>
                    <a:pt x="197531" y="159185"/>
                    <a:pt x="474534" y="0"/>
                    <a:pt x="788717" y="0"/>
                  </a:cubicBezTo>
                  <a:close/>
                </a:path>
              </a:pathLst>
            </a:cu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B23E8974-32F9-6962-1BCC-29B13607D8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8046" y="2731148"/>
              <a:ext cx="33711" cy="15139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D9F32AB1-E9BF-8E3B-DC18-E2365D20679B}"/>
                </a:ext>
              </a:extLst>
            </p:cNvPr>
            <p:cNvCxnSpPr>
              <a:cxnSpLocks/>
            </p:cNvCxnSpPr>
            <p:nvPr/>
          </p:nvCxnSpPr>
          <p:spPr>
            <a:xfrm>
              <a:off x="2305633" y="2731148"/>
              <a:ext cx="28111" cy="126243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38B37C85-2C38-1C43-D0B1-047E93245EE1}"/>
              </a:ext>
            </a:extLst>
          </p:cNvPr>
          <p:cNvGrpSpPr/>
          <p:nvPr/>
        </p:nvGrpSpPr>
        <p:grpSpPr>
          <a:xfrm>
            <a:off x="2165605" y="2512330"/>
            <a:ext cx="263363" cy="218620"/>
            <a:chOff x="1441958" y="2244004"/>
            <a:chExt cx="413219" cy="752951"/>
          </a:xfrm>
        </p:grpSpPr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DBF0F8C-DC13-BDAA-3F39-1FE776FC7133}"/>
                </a:ext>
              </a:extLst>
            </p:cNvPr>
            <p:cNvCxnSpPr>
              <a:cxnSpLocks/>
            </p:cNvCxnSpPr>
            <p:nvPr/>
          </p:nvCxnSpPr>
          <p:spPr>
            <a:xfrm>
              <a:off x="1441958" y="2996955"/>
              <a:ext cx="413219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CF1FEC1B-16A5-8E21-9245-3DB6805724F7}"/>
                </a:ext>
              </a:extLst>
            </p:cNvPr>
            <p:cNvCxnSpPr>
              <a:cxnSpLocks/>
            </p:cNvCxnSpPr>
            <p:nvPr/>
          </p:nvCxnSpPr>
          <p:spPr>
            <a:xfrm>
              <a:off x="1441958" y="2244004"/>
              <a:ext cx="413219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95A86AEE-DFEE-A883-5195-CF0CF185448B}"/>
              </a:ext>
            </a:extLst>
          </p:cNvPr>
          <p:cNvCxnSpPr>
            <a:cxnSpLocks/>
          </p:cNvCxnSpPr>
          <p:nvPr/>
        </p:nvCxnSpPr>
        <p:spPr>
          <a:xfrm>
            <a:off x="1459637" y="2244004"/>
            <a:ext cx="705968" cy="268326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1C9B02E-BAA8-E880-3F2B-966B7743E9FB}"/>
              </a:ext>
            </a:extLst>
          </p:cNvPr>
          <p:cNvGrpSpPr/>
          <p:nvPr/>
        </p:nvGrpSpPr>
        <p:grpSpPr>
          <a:xfrm>
            <a:off x="3653797" y="2413444"/>
            <a:ext cx="434492" cy="418110"/>
            <a:chOff x="1605362" y="4390080"/>
            <a:chExt cx="646076" cy="621716"/>
          </a:xfrm>
          <a:solidFill>
            <a:srgbClr val="D9FBFF"/>
          </a:solidFill>
        </p:grpSpPr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014B851E-0F8F-CBD2-B9FE-AC91742E2DA2}"/>
                </a:ext>
              </a:extLst>
            </p:cNvPr>
            <p:cNvGrpSpPr/>
            <p:nvPr/>
          </p:nvGrpSpPr>
          <p:grpSpPr>
            <a:xfrm>
              <a:off x="1605362" y="4390080"/>
              <a:ext cx="646076" cy="621716"/>
              <a:chOff x="3549557" y="1112525"/>
              <a:chExt cx="742747" cy="714742"/>
            </a:xfrm>
            <a:grpFill/>
          </p:grpSpPr>
          <p:sp>
            <p:nvSpPr>
              <p:cNvPr id="281" name="Triangle 280">
                <a:extLst>
                  <a:ext uri="{FF2B5EF4-FFF2-40B4-BE49-F238E27FC236}">
                    <a16:creationId xmlns:a16="http://schemas.microsoft.com/office/drawing/2014/main" id="{EF84B5A8-E338-E232-31FC-DABF1F732492}"/>
                  </a:ext>
                </a:extLst>
              </p:cNvPr>
              <p:cNvSpPr/>
              <p:nvPr/>
            </p:nvSpPr>
            <p:spPr>
              <a:xfrm rot="5400000">
                <a:off x="3490899" y="1171183"/>
                <a:ext cx="714742" cy="597425"/>
              </a:xfrm>
              <a:prstGeom prst="triangle">
                <a:avLst>
                  <a:gd name="adj" fmla="val 50001"/>
                </a:avLst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F0953B1F-F0F1-098E-77CC-9750906F2B7F}"/>
                  </a:ext>
                </a:extLst>
              </p:cNvPr>
              <p:cNvSpPr/>
              <p:nvPr/>
            </p:nvSpPr>
            <p:spPr>
              <a:xfrm>
                <a:off x="4147768" y="1392781"/>
                <a:ext cx="144536" cy="144536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</p:grp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5CE51B8A-63D6-59BA-81C0-990EB68CC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0818" y="4726089"/>
              <a:ext cx="35112" cy="136263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CC82076E-01CF-5953-EC97-63D0E970A1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5197" y="4725264"/>
              <a:ext cx="27415" cy="106393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F8C5725D-733D-1373-7178-C2F5C877F0E6}"/>
              </a:ext>
            </a:extLst>
          </p:cNvPr>
          <p:cNvCxnSpPr>
            <a:cxnSpLocks/>
            <a:stCxn id="265" idx="10"/>
            <a:endCxn id="281" idx="3"/>
          </p:cNvCxnSpPr>
          <p:nvPr/>
        </p:nvCxnSpPr>
        <p:spPr>
          <a:xfrm>
            <a:off x="2815564" y="2617815"/>
            <a:ext cx="838233" cy="4688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93A19CA1-3136-B0E5-1A76-1C8518EB3CED}"/>
              </a:ext>
            </a:extLst>
          </p:cNvPr>
          <p:cNvGrpSpPr/>
          <p:nvPr/>
        </p:nvGrpSpPr>
        <p:grpSpPr>
          <a:xfrm>
            <a:off x="2344236" y="4176851"/>
            <a:ext cx="449544" cy="418110"/>
            <a:chOff x="3419832" y="4206525"/>
            <a:chExt cx="668457" cy="621716"/>
          </a:xfrm>
          <a:solidFill>
            <a:srgbClr val="FFFDEB"/>
          </a:solidFill>
        </p:grpSpPr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7ED3EB44-A400-894D-35AE-DC65E237C0D5}"/>
                </a:ext>
              </a:extLst>
            </p:cNvPr>
            <p:cNvGrpSpPr/>
            <p:nvPr/>
          </p:nvGrpSpPr>
          <p:grpSpPr>
            <a:xfrm>
              <a:off x="3419832" y="4206525"/>
              <a:ext cx="668457" cy="621716"/>
              <a:chOff x="4604682" y="3199879"/>
              <a:chExt cx="830263" cy="828955"/>
            </a:xfrm>
            <a:grpFill/>
          </p:grpSpPr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C544DE56-3036-F98A-FAC2-34B1BFAA794D}"/>
                  </a:ext>
                </a:extLst>
              </p:cNvPr>
              <p:cNvSpPr/>
              <p:nvPr/>
            </p:nvSpPr>
            <p:spPr>
              <a:xfrm flipH="1">
                <a:off x="4678555" y="3199879"/>
                <a:ext cx="756390" cy="828955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D847B569-4024-56E8-9783-DB37F2A820D2}"/>
                  </a:ext>
                </a:extLst>
              </p:cNvPr>
              <p:cNvSpPr/>
              <p:nvPr/>
            </p:nvSpPr>
            <p:spPr>
              <a:xfrm>
                <a:off x="4604682" y="3241676"/>
                <a:ext cx="111820" cy="741282"/>
              </a:xfrm>
              <a:custGeom>
                <a:avLst/>
                <a:gdLst>
                  <a:gd name="connsiteX0" fmla="*/ 6358 w 124531"/>
                  <a:gd name="connsiteY0" fmla="*/ 0 h 793750"/>
                  <a:gd name="connsiteX1" fmla="*/ 69858 w 124531"/>
                  <a:gd name="connsiteY1" fmla="*/ 120650 h 793750"/>
                  <a:gd name="connsiteX2" fmla="*/ 111133 w 124531"/>
                  <a:gd name="connsiteY2" fmla="*/ 250825 h 793750"/>
                  <a:gd name="connsiteX3" fmla="*/ 120658 w 124531"/>
                  <a:gd name="connsiteY3" fmla="*/ 346075 h 793750"/>
                  <a:gd name="connsiteX4" fmla="*/ 123833 w 124531"/>
                  <a:gd name="connsiteY4" fmla="*/ 431800 h 793750"/>
                  <a:gd name="connsiteX5" fmla="*/ 107958 w 124531"/>
                  <a:gd name="connsiteY5" fmla="*/ 536575 h 793750"/>
                  <a:gd name="connsiteX6" fmla="*/ 82558 w 124531"/>
                  <a:gd name="connsiteY6" fmla="*/ 631825 h 793750"/>
                  <a:gd name="connsiteX7" fmla="*/ 53983 w 124531"/>
                  <a:gd name="connsiteY7" fmla="*/ 698500 h 793750"/>
                  <a:gd name="connsiteX8" fmla="*/ 31758 w 124531"/>
                  <a:gd name="connsiteY8" fmla="*/ 749300 h 793750"/>
                  <a:gd name="connsiteX9" fmla="*/ 8 w 124531"/>
                  <a:gd name="connsiteY9" fmla="*/ 79375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531" h="793750">
                    <a:moveTo>
                      <a:pt x="6358" y="0"/>
                    </a:moveTo>
                    <a:cubicBezTo>
                      <a:pt x="29377" y="39423"/>
                      <a:pt x="52396" y="78846"/>
                      <a:pt x="69858" y="120650"/>
                    </a:cubicBezTo>
                    <a:cubicBezTo>
                      <a:pt x="87320" y="162454"/>
                      <a:pt x="102666" y="213254"/>
                      <a:pt x="111133" y="250825"/>
                    </a:cubicBezTo>
                    <a:cubicBezTo>
                      <a:pt x="119600" y="288396"/>
                      <a:pt x="118541" y="315913"/>
                      <a:pt x="120658" y="346075"/>
                    </a:cubicBezTo>
                    <a:cubicBezTo>
                      <a:pt x="122775" y="376237"/>
                      <a:pt x="125950" y="400050"/>
                      <a:pt x="123833" y="431800"/>
                    </a:cubicBezTo>
                    <a:cubicBezTo>
                      <a:pt x="121716" y="463550"/>
                      <a:pt x="114837" y="503237"/>
                      <a:pt x="107958" y="536575"/>
                    </a:cubicBezTo>
                    <a:cubicBezTo>
                      <a:pt x="101079" y="569913"/>
                      <a:pt x="91554" y="604838"/>
                      <a:pt x="82558" y="631825"/>
                    </a:cubicBezTo>
                    <a:cubicBezTo>
                      <a:pt x="73562" y="658812"/>
                      <a:pt x="62450" y="678921"/>
                      <a:pt x="53983" y="698500"/>
                    </a:cubicBezTo>
                    <a:cubicBezTo>
                      <a:pt x="45516" y="718079"/>
                      <a:pt x="40754" y="733425"/>
                      <a:pt x="31758" y="749300"/>
                    </a:cubicBezTo>
                    <a:cubicBezTo>
                      <a:pt x="22762" y="765175"/>
                      <a:pt x="-521" y="784754"/>
                      <a:pt x="8" y="79375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</p:grp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9F8D78CC-51FB-9060-B7A1-D8DD042C2B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0793" y="4647911"/>
              <a:ext cx="33711" cy="15139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C4E673B8-FF3D-779A-64B9-13D94BB3D9E8}"/>
                </a:ext>
              </a:extLst>
            </p:cNvPr>
            <p:cNvCxnSpPr>
              <a:cxnSpLocks/>
            </p:cNvCxnSpPr>
            <p:nvPr/>
          </p:nvCxnSpPr>
          <p:spPr>
            <a:xfrm>
              <a:off x="3758380" y="4647911"/>
              <a:ext cx="28111" cy="126243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062B94B8-9A46-309A-385E-B80F91C40D2A}"/>
              </a:ext>
            </a:extLst>
          </p:cNvPr>
          <p:cNvCxnSpPr>
            <a:cxnSpLocks/>
          </p:cNvCxnSpPr>
          <p:nvPr/>
        </p:nvCxnSpPr>
        <p:spPr>
          <a:xfrm>
            <a:off x="2165605" y="4288075"/>
            <a:ext cx="208903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700708E8-BEAC-4B1E-3366-20EA636EB9E1}"/>
              </a:ext>
            </a:extLst>
          </p:cNvPr>
          <p:cNvCxnSpPr>
            <a:cxnSpLocks/>
          </p:cNvCxnSpPr>
          <p:nvPr/>
        </p:nvCxnSpPr>
        <p:spPr>
          <a:xfrm flipV="1">
            <a:off x="1465211" y="2727287"/>
            <a:ext cx="705968" cy="268326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5726A9AD-97BE-6C50-F427-5E3566836251}"/>
              </a:ext>
            </a:extLst>
          </p:cNvPr>
          <p:cNvCxnSpPr>
            <a:cxnSpLocks/>
            <a:stCxn id="321" idx="5"/>
          </p:cNvCxnSpPr>
          <p:nvPr/>
        </p:nvCxnSpPr>
        <p:spPr>
          <a:xfrm>
            <a:off x="1905139" y="3842406"/>
            <a:ext cx="260466" cy="445655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Oval 320">
            <a:extLst>
              <a:ext uri="{FF2B5EF4-FFF2-40B4-BE49-F238E27FC236}">
                <a16:creationId xmlns:a16="http://schemas.microsoft.com/office/drawing/2014/main" id="{1C0D1822-CEC2-98BD-BAB2-698605CF2C04}"/>
              </a:ext>
            </a:extLst>
          </p:cNvPr>
          <p:cNvSpPr/>
          <p:nvPr/>
        </p:nvSpPr>
        <p:spPr>
          <a:xfrm>
            <a:off x="1681781" y="3619048"/>
            <a:ext cx="261680" cy="2616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</a:t>
            </a:r>
          </a:p>
        </p:txBody>
      </p: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365E1E7C-C2BA-74EF-23DD-4F0F0C62E1B6}"/>
              </a:ext>
            </a:extLst>
          </p:cNvPr>
          <p:cNvCxnSpPr>
            <a:cxnSpLocks/>
            <a:stCxn id="292" idx="10"/>
          </p:cNvCxnSpPr>
          <p:nvPr/>
        </p:nvCxnSpPr>
        <p:spPr>
          <a:xfrm>
            <a:off x="2793780" y="4385906"/>
            <a:ext cx="2951939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4AB6A5EF-886A-5B95-7B17-5F05901DF810}"/>
              </a:ext>
            </a:extLst>
          </p:cNvPr>
          <p:cNvGrpSpPr/>
          <p:nvPr/>
        </p:nvGrpSpPr>
        <p:grpSpPr>
          <a:xfrm>
            <a:off x="5144210" y="2978247"/>
            <a:ext cx="425961" cy="420037"/>
            <a:chOff x="5587493" y="2987746"/>
            <a:chExt cx="619695" cy="611077"/>
          </a:xfrm>
          <a:solidFill>
            <a:srgbClr val="FFEBF6"/>
          </a:solidFill>
        </p:grpSpPr>
        <p:sp>
          <p:nvSpPr>
            <p:cNvPr id="341" name="Delay 340">
              <a:extLst>
                <a:ext uri="{FF2B5EF4-FFF2-40B4-BE49-F238E27FC236}">
                  <a16:creationId xmlns:a16="http://schemas.microsoft.com/office/drawing/2014/main" id="{36790697-0202-7229-0BE9-BE11E012CE60}"/>
                </a:ext>
              </a:extLst>
            </p:cNvPr>
            <p:cNvSpPr/>
            <p:nvPr/>
          </p:nvSpPr>
          <p:spPr>
            <a:xfrm>
              <a:off x="5587493" y="2987746"/>
              <a:ext cx="619695" cy="611077"/>
            </a:xfrm>
            <a:prstGeom prst="flowChartDelay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sp>
          <p:nvSpPr>
            <p:cNvPr id="342" name="Triangle 341">
              <a:extLst>
                <a:ext uri="{FF2B5EF4-FFF2-40B4-BE49-F238E27FC236}">
                  <a16:creationId xmlns:a16="http://schemas.microsoft.com/office/drawing/2014/main" id="{8D1BC09F-30D7-4E0D-BED6-9A7FC7355B1E}"/>
                </a:ext>
              </a:extLst>
            </p:cNvPr>
            <p:cNvSpPr/>
            <p:nvPr/>
          </p:nvSpPr>
          <p:spPr>
            <a:xfrm>
              <a:off x="5808122" y="3448485"/>
              <a:ext cx="82255" cy="150338"/>
            </a:xfrm>
            <a:prstGeom prst="triangl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19803803-6F53-DDA2-E670-CF7B1B3A49B0}"/>
              </a:ext>
            </a:extLst>
          </p:cNvPr>
          <p:cNvGrpSpPr/>
          <p:nvPr/>
        </p:nvGrpSpPr>
        <p:grpSpPr>
          <a:xfrm>
            <a:off x="4880847" y="3076665"/>
            <a:ext cx="263363" cy="218620"/>
            <a:chOff x="1441958" y="2244004"/>
            <a:chExt cx="413219" cy="752951"/>
          </a:xfrm>
        </p:grpSpPr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231CF758-8841-C4EB-5095-874FBABCC61E}"/>
                </a:ext>
              </a:extLst>
            </p:cNvPr>
            <p:cNvCxnSpPr>
              <a:cxnSpLocks/>
            </p:cNvCxnSpPr>
            <p:nvPr/>
          </p:nvCxnSpPr>
          <p:spPr>
            <a:xfrm>
              <a:off x="1441958" y="2996955"/>
              <a:ext cx="413219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58F15F7F-1227-71BA-C095-1848FF52876D}"/>
                </a:ext>
              </a:extLst>
            </p:cNvPr>
            <p:cNvCxnSpPr>
              <a:cxnSpLocks/>
            </p:cNvCxnSpPr>
            <p:nvPr/>
          </p:nvCxnSpPr>
          <p:spPr>
            <a:xfrm>
              <a:off x="1441958" y="2244004"/>
              <a:ext cx="413219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901DA1E5-D1DB-24BD-95C8-6F06FEDA9DD7}"/>
              </a:ext>
            </a:extLst>
          </p:cNvPr>
          <p:cNvCxnSpPr>
            <a:cxnSpLocks/>
          </p:cNvCxnSpPr>
          <p:nvPr/>
        </p:nvCxnSpPr>
        <p:spPr>
          <a:xfrm>
            <a:off x="4087981" y="2617815"/>
            <a:ext cx="328075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FDBEFA2-DAB3-D4A6-D537-0F5EFC3F8F3B}"/>
              </a:ext>
            </a:extLst>
          </p:cNvPr>
          <p:cNvCxnSpPr>
            <a:cxnSpLocks/>
          </p:cNvCxnSpPr>
          <p:nvPr/>
        </p:nvCxnSpPr>
        <p:spPr>
          <a:xfrm>
            <a:off x="4416056" y="2617815"/>
            <a:ext cx="464791" cy="45885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DDA0F3F8-481F-BC60-1B69-501C21107B8E}"/>
              </a:ext>
            </a:extLst>
          </p:cNvPr>
          <p:cNvCxnSpPr>
            <a:cxnSpLocks/>
          </p:cNvCxnSpPr>
          <p:nvPr/>
        </p:nvCxnSpPr>
        <p:spPr>
          <a:xfrm flipV="1">
            <a:off x="4327978" y="3295702"/>
            <a:ext cx="552869" cy="454916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B8177662-3572-F1C3-8F63-1EB31D8E5DE6}"/>
              </a:ext>
            </a:extLst>
          </p:cNvPr>
          <p:cNvCxnSpPr>
            <a:cxnSpLocks/>
          </p:cNvCxnSpPr>
          <p:nvPr/>
        </p:nvCxnSpPr>
        <p:spPr>
          <a:xfrm>
            <a:off x="5570170" y="3190653"/>
            <a:ext cx="181123" cy="0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BE0A2804-1F71-EB0E-C85B-43C9E00BBAA2}"/>
              </a:ext>
            </a:extLst>
          </p:cNvPr>
          <p:cNvGrpSpPr/>
          <p:nvPr/>
        </p:nvGrpSpPr>
        <p:grpSpPr>
          <a:xfrm>
            <a:off x="6697675" y="3576560"/>
            <a:ext cx="409546" cy="418110"/>
            <a:chOff x="2005338" y="2287590"/>
            <a:chExt cx="608981" cy="621716"/>
          </a:xfrm>
          <a:solidFill>
            <a:srgbClr val="FFFDEB"/>
          </a:solidFill>
        </p:grpSpPr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32D85A87-95D3-C47B-C044-6F210B25E9C5}"/>
                </a:ext>
              </a:extLst>
            </p:cNvPr>
            <p:cNvSpPr/>
            <p:nvPr/>
          </p:nvSpPr>
          <p:spPr>
            <a:xfrm flipH="1">
              <a:off x="2005338" y="2287590"/>
              <a:ext cx="608981" cy="621716"/>
            </a:xfrm>
            <a:custGeom>
              <a:avLst/>
              <a:gdLst>
                <a:gd name="connsiteX0" fmla="*/ 788717 w 911428"/>
                <a:gd name="connsiteY0" fmla="*/ 0 h 914401"/>
                <a:gd name="connsiteX1" fmla="*/ 904644 w 911428"/>
                <a:gd name="connsiteY1" fmla="*/ 7313 h 914401"/>
                <a:gd name="connsiteX2" fmla="*/ 911428 w 911428"/>
                <a:gd name="connsiteY2" fmla="*/ 8611 h 914401"/>
                <a:gd name="connsiteX3" fmla="*/ 860246 w 911428"/>
                <a:gd name="connsiteY3" fmla="*/ 102907 h 914401"/>
                <a:gd name="connsiteX4" fmla="*/ 788717 w 911428"/>
                <a:gd name="connsiteY4" fmla="*/ 457200 h 914401"/>
                <a:gd name="connsiteX5" fmla="*/ 860246 w 911428"/>
                <a:gd name="connsiteY5" fmla="*/ 811493 h 914401"/>
                <a:gd name="connsiteX6" fmla="*/ 911428 w 911428"/>
                <a:gd name="connsiteY6" fmla="*/ 905790 h 914401"/>
                <a:gd name="connsiteX7" fmla="*/ 904644 w 911428"/>
                <a:gd name="connsiteY7" fmla="*/ 907088 h 914401"/>
                <a:gd name="connsiteX8" fmla="*/ 788717 w 911428"/>
                <a:gd name="connsiteY8" fmla="*/ 914401 h 914401"/>
                <a:gd name="connsiteX9" fmla="*/ 33960 w 911428"/>
                <a:gd name="connsiteY9" fmla="*/ 513100 h 914401"/>
                <a:gd name="connsiteX10" fmla="*/ 0 w 911428"/>
                <a:gd name="connsiteY10" fmla="*/ 457201 h 914401"/>
                <a:gd name="connsiteX11" fmla="*/ 33960 w 911428"/>
                <a:gd name="connsiteY11" fmla="*/ 401301 h 914401"/>
                <a:gd name="connsiteX12" fmla="*/ 788717 w 911428"/>
                <a:gd name="connsiteY12" fmla="*/ 0 h 91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1428" h="914401">
                  <a:moveTo>
                    <a:pt x="788717" y="0"/>
                  </a:moveTo>
                  <a:cubicBezTo>
                    <a:pt x="827990" y="0"/>
                    <a:pt x="866682" y="2487"/>
                    <a:pt x="904644" y="7313"/>
                  </a:cubicBezTo>
                  <a:lnTo>
                    <a:pt x="911428" y="8611"/>
                  </a:lnTo>
                  <a:lnTo>
                    <a:pt x="860246" y="102907"/>
                  </a:lnTo>
                  <a:cubicBezTo>
                    <a:pt x="814187" y="211802"/>
                    <a:pt x="788717" y="331527"/>
                    <a:pt x="788717" y="457200"/>
                  </a:cubicBezTo>
                  <a:cubicBezTo>
                    <a:pt x="788717" y="582873"/>
                    <a:pt x="814187" y="702598"/>
                    <a:pt x="860246" y="811493"/>
                  </a:cubicBezTo>
                  <a:lnTo>
                    <a:pt x="911428" y="905790"/>
                  </a:lnTo>
                  <a:lnTo>
                    <a:pt x="904644" y="907088"/>
                  </a:lnTo>
                  <a:cubicBezTo>
                    <a:pt x="866682" y="911914"/>
                    <a:pt x="827990" y="914401"/>
                    <a:pt x="788717" y="914401"/>
                  </a:cubicBezTo>
                  <a:cubicBezTo>
                    <a:pt x="474534" y="914401"/>
                    <a:pt x="197531" y="755216"/>
                    <a:pt x="33960" y="513100"/>
                  </a:cubicBezTo>
                  <a:lnTo>
                    <a:pt x="0" y="457201"/>
                  </a:lnTo>
                  <a:lnTo>
                    <a:pt x="33960" y="401301"/>
                  </a:lnTo>
                  <a:cubicBezTo>
                    <a:pt x="197531" y="159185"/>
                    <a:pt x="474534" y="0"/>
                    <a:pt x="788717" y="0"/>
                  </a:cubicBezTo>
                  <a:close/>
                </a:path>
              </a:pathLst>
            </a:cu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0962C458-54E1-37A9-618E-00EC5454DA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8046" y="2731148"/>
              <a:ext cx="33711" cy="151390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9B36716-2866-B40F-BAA6-EAB597597FFE}"/>
                </a:ext>
              </a:extLst>
            </p:cNvPr>
            <p:cNvCxnSpPr>
              <a:cxnSpLocks/>
            </p:cNvCxnSpPr>
            <p:nvPr/>
          </p:nvCxnSpPr>
          <p:spPr>
            <a:xfrm>
              <a:off x="2305633" y="2731148"/>
              <a:ext cx="28111" cy="126243"/>
            </a:xfrm>
            <a:prstGeom prst="lin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21E64AE1-51AE-0F67-4DF2-FA9A251A7492}"/>
              </a:ext>
            </a:extLst>
          </p:cNvPr>
          <p:cNvGrpSpPr/>
          <p:nvPr/>
        </p:nvGrpSpPr>
        <p:grpSpPr>
          <a:xfrm>
            <a:off x="6457262" y="3680130"/>
            <a:ext cx="263363" cy="218620"/>
            <a:chOff x="1441958" y="2244004"/>
            <a:chExt cx="413219" cy="752951"/>
          </a:xfrm>
        </p:grpSpPr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BE28BDF7-102F-C70E-0938-547BE885EED4}"/>
                </a:ext>
              </a:extLst>
            </p:cNvPr>
            <p:cNvCxnSpPr>
              <a:cxnSpLocks/>
            </p:cNvCxnSpPr>
            <p:nvPr/>
          </p:nvCxnSpPr>
          <p:spPr>
            <a:xfrm>
              <a:off x="1441958" y="2996955"/>
              <a:ext cx="413219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1972F9F9-9063-9F8C-C76D-C0175DCB18B0}"/>
                </a:ext>
              </a:extLst>
            </p:cNvPr>
            <p:cNvCxnSpPr>
              <a:cxnSpLocks/>
            </p:cNvCxnSpPr>
            <p:nvPr/>
          </p:nvCxnSpPr>
          <p:spPr>
            <a:xfrm>
              <a:off x="1441958" y="2244004"/>
              <a:ext cx="413219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10FFA08E-581B-7118-37AF-9304009A750F}"/>
              </a:ext>
            </a:extLst>
          </p:cNvPr>
          <p:cNvCxnSpPr>
            <a:cxnSpLocks/>
          </p:cNvCxnSpPr>
          <p:nvPr/>
        </p:nvCxnSpPr>
        <p:spPr>
          <a:xfrm>
            <a:off x="5745719" y="3189311"/>
            <a:ext cx="711543" cy="490819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EDE5D093-5DD8-20D7-D538-12B7F388190B}"/>
              </a:ext>
            </a:extLst>
          </p:cNvPr>
          <p:cNvCxnSpPr>
            <a:cxnSpLocks/>
          </p:cNvCxnSpPr>
          <p:nvPr/>
        </p:nvCxnSpPr>
        <p:spPr>
          <a:xfrm flipV="1">
            <a:off x="5751293" y="3902075"/>
            <a:ext cx="701412" cy="483831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764F1584-D171-64F5-70FD-B5414F84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6235643" cy="55154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Multiphase Clocking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22DF6-EBDC-EB9C-757A-C596D033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Rassul Bairamkulov 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3523B-D4C4-F40A-79F3-F98B08B5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251" name="Espace réservé du contenu 1">
            <a:extLst>
              <a:ext uri="{FF2B5EF4-FFF2-40B4-BE49-F238E27FC236}">
                <a16:creationId xmlns:a16="http://schemas.microsoft.com/office/drawing/2014/main" id="{30025548-B0DB-2E15-9AE7-8F0A68FBD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000" y="720000"/>
            <a:ext cx="7691269" cy="619705"/>
          </a:xfrm>
        </p:spPr>
        <p:txBody>
          <a:bodyPr>
            <a:normAutofit/>
          </a:bodyPr>
          <a:lstStyle/>
          <a:p>
            <a:r>
              <a:rPr lang="en-US" dirty="0"/>
              <a:t>Trigger only </a:t>
            </a:r>
            <a:r>
              <a:rPr lang="en-US" b="1" dirty="0"/>
              <a:t>some</a:t>
            </a:r>
            <a:r>
              <a:rPr lang="en-US" dirty="0"/>
              <a:t> gates</a:t>
            </a:r>
          </a:p>
          <a:p>
            <a:pPr lvl="1"/>
            <a:r>
              <a:rPr lang="en-US" dirty="0"/>
              <a:t>Fewer DFFs → smaller overhead</a:t>
            </a:r>
          </a:p>
        </p:txBody>
      </p:sp>
      <p:pic>
        <p:nvPicPr>
          <p:cNvPr id="16" name="Picture 2" descr="Call for Papers ASP-DAC 2023">
            <a:extLst>
              <a:ext uri="{FF2B5EF4-FFF2-40B4-BE49-F238E27FC236}">
                <a16:creationId xmlns:a16="http://schemas.microsoft.com/office/drawing/2014/main" id="{16EB7797-DB67-34FA-0AF3-58A052D4F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44000"/>
            <a:ext cx="550671" cy="3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EECBFFC-106A-5179-CE7A-5EF6937BC1A3}"/>
              </a:ext>
            </a:extLst>
          </p:cNvPr>
          <p:cNvSpPr/>
          <p:nvPr/>
        </p:nvSpPr>
        <p:spPr>
          <a:xfrm>
            <a:off x="2137867" y="1390574"/>
            <a:ext cx="930988" cy="45680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>
              <a:lnSpc>
                <a:spcPct val="80000"/>
              </a:lnSpc>
            </a:pP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  <a:p>
            <a:pPr algn="ctr">
              <a:lnSpc>
                <a:spcPct val="80000"/>
              </a:lnSpc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14081D-92E5-7AB9-A500-9C129FC45DD2}"/>
              </a:ext>
            </a:extLst>
          </p:cNvPr>
          <p:cNvSpPr/>
          <p:nvPr/>
        </p:nvSpPr>
        <p:spPr>
          <a:xfrm>
            <a:off x="3350613" y="1390574"/>
            <a:ext cx="930988" cy="45680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>
              <a:lnSpc>
                <a:spcPct val="80000"/>
              </a:lnSpc>
            </a:pP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</a:p>
          <a:p>
            <a:pPr algn="ctr">
              <a:lnSpc>
                <a:spcPct val="80000"/>
              </a:lnSpc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A2A14A-6564-3832-65F3-07D8807B5915}"/>
              </a:ext>
            </a:extLst>
          </p:cNvPr>
          <p:cNvSpPr/>
          <p:nvPr/>
        </p:nvSpPr>
        <p:spPr>
          <a:xfrm>
            <a:off x="4869011" y="1390574"/>
            <a:ext cx="930988" cy="456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>
              <a:lnSpc>
                <a:spcPct val="80000"/>
              </a:lnSpc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pPr algn="ctr">
              <a:lnSpc>
                <a:spcPct val="80000"/>
              </a:lnSpc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BBB93A-BB68-C28D-F2DA-B5A96DDC8342}"/>
              </a:ext>
            </a:extLst>
          </p:cNvPr>
          <p:cNvSpPr/>
          <p:nvPr/>
        </p:nvSpPr>
        <p:spPr>
          <a:xfrm>
            <a:off x="6424604" y="1390574"/>
            <a:ext cx="930988" cy="45680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>
              <a:lnSpc>
                <a:spcPct val="80000"/>
              </a:lnSpc>
            </a:pP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  <a:p>
            <a:pPr algn="ctr">
              <a:lnSpc>
                <a:spcPct val="80000"/>
              </a:lnSpc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DAF098-6F5D-3761-6736-059A326A2087}"/>
              </a:ext>
            </a:extLst>
          </p:cNvPr>
          <p:cNvSpPr/>
          <p:nvPr/>
        </p:nvSpPr>
        <p:spPr>
          <a:xfrm>
            <a:off x="331261" y="1390574"/>
            <a:ext cx="930988" cy="456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>
              <a:lnSpc>
                <a:spcPct val="80000"/>
              </a:lnSpc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pPr algn="ctr">
              <a:lnSpc>
                <a:spcPct val="80000"/>
              </a:lnSpc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43FDF9-B313-A148-8F15-315181AA4DA9}"/>
              </a:ext>
            </a:extLst>
          </p:cNvPr>
          <p:cNvSpPr txBox="1"/>
          <p:nvPr/>
        </p:nvSpPr>
        <p:spPr>
          <a:xfrm>
            <a:off x="683550" y="4885636"/>
            <a:ext cx="792980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i="1" dirty="0">
                <a:effectLst/>
                <a:latin typeface="Arial Narrow" panose="020B0604020202020204" pitchFamily="34" charset="0"/>
                <a:ea typeface="Cambria Math" panose="02040503050406030204" pitchFamily="18" charset="0"/>
                <a:cs typeface="Arial Narrow" panose="020B0604020202020204" pitchFamily="34" charset="0"/>
              </a:rPr>
              <a:t>[5]  X. Li, M. Pan, T. Liu, P. A. </a:t>
            </a:r>
            <a:r>
              <a:rPr lang="en-GB" sz="1000" i="1" dirty="0" err="1">
                <a:effectLst/>
                <a:latin typeface="Arial Narrow" panose="020B0604020202020204" pitchFamily="34" charset="0"/>
                <a:ea typeface="Cambria Math" panose="02040503050406030204" pitchFamily="18" charset="0"/>
                <a:cs typeface="Arial Narrow" panose="020B0604020202020204" pitchFamily="34" charset="0"/>
              </a:rPr>
              <a:t>Beerel</a:t>
            </a:r>
            <a:r>
              <a:rPr lang="en-GB" sz="1000" i="1" dirty="0">
                <a:effectLst/>
                <a:latin typeface="Arial Narrow" panose="020B0604020202020204" pitchFamily="34" charset="0"/>
                <a:ea typeface="Cambria Math" panose="02040503050406030204" pitchFamily="18" charset="0"/>
                <a:cs typeface="Arial Narrow" panose="020B0604020202020204" pitchFamily="34" charset="0"/>
              </a:rPr>
              <a:t>, “Multi-Phase Clocking for Multi-Threaded Gate-Level-Pipelined Superconductive Logic”, Proc. ISVLSI, 2022.</a:t>
            </a:r>
            <a:endParaRPr lang="en-US" sz="1000" i="1" dirty="0">
              <a:latin typeface="Arial Narrow" panose="020B0604020202020204" pitchFamily="34" charset="0"/>
              <a:ea typeface="Cambria Math" panose="02040503050406030204" pitchFamily="18" charset="0"/>
              <a:cs typeface="Arial Narrow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6624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t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01CFB-E930-D514-E014-E15AB171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238" y="0"/>
            <a:ext cx="512762" cy="163552"/>
          </a:xfrm>
        </p:spPr>
        <p:txBody>
          <a:bodyPr anchor="ctr"/>
          <a:lstStyle/>
          <a:p>
            <a:fld id="{E1E1CD7C-2161-7D43-862E-CE4C333CD873}" type="slidenum">
              <a:rPr lang="fr-FR" smtClean="0"/>
              <a:pPr/>
              <a:t>19</a:t>
            </a:fld>
            <a:endParaRPr lang="fr-FR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5D8CF46-EDCC-4F5E-5BC3-90A34275BD13}"/>
              </a:ext>
            </a:extLst>
          </p:cNvPr>
          <p:cNvGrpSpPr/>
          <p:nvPr/>
        </p:nvGrpSpPr>
        <p:grpSpPr>
          <a:xfrm>
            <a:off x="395147" y="1934340"/>
            <a:ext cx="5730524" cy="2362055"/>
            <a:chOff x="387055" y="1362784"/>
            <a:chExt cx="7077898" cy="291742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1B98D7C-3717-5CB9-3002-BE30774FC71A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>
              <a:off x="767879" y="2410871"/>
              <a:ext cx="543002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4BDFC52-0037-5F0E-C39F-CC0333611B20}"/>
                </a:ext>
              </a:extLst>
            </p:cNvPr>
            <p:cNvGrpSpPr/>
            <p:nvPr/>
          </p:nvGrpSpPr>
          <p:grpSpPr>
            <a:xfrm>
              <a:off x="387055" y="2183261"/>
              <a:ext cx="380824" cy="455219"/>
              <a:chOff x="5356355" y="2358085"/>
              <a:chExt cx="289682" cy="381079"/>
            </a:xfrm>
            <a:solidFill>
              <a:srgbClr val="FFEBF6"/>
            </a:solidFill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07E52D9-1D94-32A7-D9D9-427CC4D94030}"/>
                  </a:ext>
                </a:extLst>
              </p:cNvPr>
              <p:cNvSpPr/>
              <p:nvPr/>
            </p:nvSpPr>
            <p:spPr>
              <a:xfrm>
                <a:off x="5356355" y="2358085"/>
                <a:ext cx="289682" cy="381079"/>
              </a:xfrm>
              <a:prstGeom prst="rect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sp>
            <p:nvSpPr>
              <p:cNvPr id="42" name="Triangle 41">
                <a:extLst>
                  <a:ext uri="{FF2B5EF4-FFF2-40B4-BE49-F238E27FC236}">
                    <a16:creationId xmlns:a16="http://schemas.microsoft.com/office/drawing/2014/main" id="{4E429F23-FA72-3798-62D2-E4ECDE5DC3E3}"/>
                  </a:ext>
                </a:extLst>
              </p:cNvPr>
              <p:cNvSpPr/>
              <p:nvPr/>
            </p:nvSpPr>
            <p:spPr>
              <a:xfrm>
                <a:off x="5478270" y="2646936"/>
                <a:ext cx="45852" cy="92228"/>
              </a:xfrm>
              <a:prstGeom prst="triangle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4ADD16F-6F0B-DAC0-6C0F-ED2AFEEC8AD9}"/>
                </a:ext>
              </a:extLst>
            </p:cNvPr>
            <p:cNvGrpSpPr/>
            <p:nvPr/>
          </p:nvGrpSpPr>
          <p:grpSpPr>
            <a:xfrm>
              <a:off x="387055" y="1362784"/>
              <a:ext cx="380824" cy="455219"/>
              <a:chOff x="5356355" y="2358085"/>
              <a:chExt cx="289682" cy="381079"/>
            </a:xfrm>
            <a:solidFill>
              <a:srgbClr val="FFEBF6"/>
            </a:solidFill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C785629-181F-C71F-5EAC-491B927CE658}"/>
                  </a:ext>
                </a:extLst>
              </p:cNvPr>
              <p:cNvSpPr/>
              <p:nvPr/>
            </p:nvSpPr>
            <p:spPr>
              <a:xfrm>
                <a:off x="5356355" y="2358085"/>
                <a:ext cx="289682" cy="381079"/>
              </a:xfrm>
              <a:prstGeom prst="rect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sp>
            <p:nvSpPr>
              <p:cNvPr id="45" name="Triangle 44">
                <a:extLst>
                  <a:ext uri="{FF2B5EF4-FFF2-40B4-BE49-F238E27FC236}">
                    <a16:creationId xmlns:a16="http://schemas.microsoft.com/office/drawing/2014/main" id="{C9DB4BA7-300D-09B3-8003-39797F35AE59}"/>
                  </a:ext>
                </a:extLst>
              </p:cNvPr>
              <p:cNvSpPr/>
              <p:nvPr/>
            </p:nvSpPr>
            <p:spPr>
              <a:xfrm>
                <a:off x="5478270" y="2646936"/>
                <a:ext cx="45852" cy="92228"/>
              </a:xfrm>
              <a:prstGeom prst="triangle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24E1074-F044-7074-CBF3-5E0BA4EFCDAF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767879" y="1590394"/>
              <a:ext cx="543002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DD8553-CD27-8647-5CAF-2A86CDB1E2EC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>
              <a:off x="767879" y="4052602"/>
              <a:ext cx="1539920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A82630C-9797-014E-C2F2-C862D482A36C}"/>
                </a:ext>
              </a:extLst>
            </p:cNvPr>
            <p:cNvGrpSpPr/>
            <p:nvPr/>
          </p:nvGrpSpPr>
          <p:grpSpPr>
            <a:xfrm>
              <a:off x="387055" y="3824992"/>
              <a:ext cx="380824" cy="455219"/>
              <a:chOff x="5356355" y="2358085"/>
              <a:chExt cx="289682" cy="381079"/>
            </a:xfrm>
            <a:solidFill>
              <a:srgbClr val="FFEBF6"/>
            </a:solidFill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B80A05D-CC0E-FF29-359C-134416E03F09}"/>
                  </a:ext>
                </a:extLst>
              </p:cNvPr>
              <p:cNvSpPr/>
              <p:nvPr/>
            </p:nvSpPr>
            <p:spPr>
              <a:xfrm>
                <a:off x="5356355" y="2358085"/>
                <a:ext cx="289682" cy="381079"/>
              </a:xfrm>
              <a:prstGeom prst="rect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sp>
            <p:nvSpPr>
              <p:cNvPr id="50" name="Triangle 49">
                <a:extLst>
                  <a:ext uri="{FF2B5EF4-FFF2-40B4-BE49-F238E27FC236}">
                    <a16:creationId xmlns:a16="http://schemas.microsoft.com/office/drawing/2014/main" id="{D379AA82-D46E-F8E8-8651-DEA7A0C353BD}"/>
                  </a:ext>
                </a:extLst>
              </p:cNvPr>
              <p:cNvSpPr/>
              <p:nvPr/>
            </p:nvSpPr>
            <p:spPr>
              <a:xfrm>
                <a:off x="5478270" y="2646936"/>
                <a:ext cx="45852" cy="92228"/>
              </a:xfrm>
              <a:prstGeom prst="triangle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94FF14F-32E3-868E-0B25-2F46EE1FEAB5}"/>
                </a:ext>
              </a:extLst>
            </p:cNvPr>
            <p:cNvGrpSpPr/>
            <p:nvPr/>
          </p:nvGrpSpPr>
          <p:grpSpPr>
            <a:xfrm>
              <a:off x="387055" y="3004515"/>
              <a:ext cx="380824" cy="455219"/>
              <a:chOff x="5356355" y="2358085"/>
              <a:chExt cx="289682" cy="381079"/>
            </a:xfrm>
            <a:solidFill>
              <a:srgbClr val="FFEBF6"/>
            </a:solidFill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F5DC4A5-2BA7-97A2-0BF7-344DA77D9916}"/>
                  </a:ext>
                </a:extLst>
              </p:cNvPr>
              <p:cNvSpPr/>
              <p:nvPr/>
            </p:nvSpPr>
            <p:spPr>
              <a:xfrm>
                <a:off x="5356355" y="2358085"/>
                <a:ext cx="289682" cy="381079"/>
              </a:xfrm>
              <a:prstGeom prst="rect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sp>
            <p:nvSpPr>
              <p:cNvPr id="53" name="Triangle 52">
                <a:extLst>
                  <a:ext uri="{FF2B5EF4-FFF2-40B4-BE49-F238E27FC236}">
                    <a16:creationId xmlns:a16="http://schemas.microsoft.com/office/drawing/2014/main" id="{1BF3ECED-5D2A-FE38-95CB-0A6C376E7964}"/>
                  </a:ext>
                </a:extLst>
              </p:cNvPr>
              <p:cNvSpPr/>
              <p:nvPr/>
            </p:nvSpPr>
            <p:spPr>
              <a:xfrm>
                <a:off x="5478270" y="2646936"/>
                <a:ext cx="45852" cy="92228"/>
              </a:xfrm>
              <a:prstGeom prst="triangle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1B716EF-02B4-A971-DB70-5FEED2B3C4AB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>
              <a:off x="767879" y="3232124"/>
              <a:ext cx="3668582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EBC28C3-2C77-7ED0-239F-30304AFD5FE6}"/>
                </a:ext>
              </a:extLst>
            </p:cNvPr>
            <p:cNvGrpSpPr/>
            <p:nvPr/>
          </p:nvGrpSpPr>
          <p:grpSpPr>
            <a:xfrm>
              <a:off x="2342136" y="1769925"/>
              <a:ext cx="446275" cy="455607"/>
              <a:chOff x="2005338" y="2287590"/>
              <a:chExt cx="608981" cy="621716"/>
            </a:xfrm>
            <a:solidFill>
              <a:srgbClr val="FFFDEB"/>
            </a:solidFill>
          </p:grpSpPr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CC13E7D9-676C-3760-1573-5B442507571D}"/>
                  </a:ext>
                </a:extLst>
              </p:cNvPr>
              <p:cNvSpPr/>
              <p:nvPr/>
            </p:nvSpPr>
            <p:spPr>
              <a:xfrm flipH="1">
                <a:off x="2005338" y="2287590"/>
                <a:ext cx="608981" cy="621716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822D740-E344-1DD4-84B2-0ED2AE2955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68046" y="2731148"/>
                <a:ext cx="33711" cy="15139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CF57BE5-51E4-6958-134E-D12A81FE0D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5633" y="2731148"/>
                <a:ext cx="28111" cy="126243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45C52F5-8DF7-0305-BB6F-DAED0E3C53FE}"/>
                </a:ext>
              </a:extLst>
            </p:cNvPr>
            <p:cNvGrpSpPr/>
            <p:nvPr/>
          </p:nvGrpSpPr>
          <p:grpSpPr>
            <a:xfrm>
              <a:off x="2080162" y="1882784"/>
              <a:ext cx="286982" cy="238226"/>
              <a:chOff x="1441958" y="2244004"/>
              <a:chExt cx="413219" cy="752951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4D2733FF-8D48-AB02-39AD-BE60E3CA02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1958" y="2996955"/>
                <a:ext cx="413219" cy="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B532DEB-13DF-E2D9-E2B5-57EBE8D9D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1958" y="2244004"/>
                <a:ext cx="413219" cy="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CFC7A4A-AD03-D9B1-5BE8-88F64C889E55}"/>
                </a:ext>
              </a:extLst>
            </p:cNvPr>
            <p:cNvCxnSpPr>
              <a:cxnSpLocks/>
            </p:cNvCxnSpPr>
            <p:nvPr/>
          </p:nvCxnSpPr>
          <p:spPr>
            <a:xfrm>
              <a:off x="1310881" y="1590394"/>
              <a:ext cx="769281" cy="29239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33FCB90-7568-2F96-4CA9-704B9E898270}"/>
                </a:ext>
              </a:extLst>
            </p:cNvPr>
            <p:cNvGrpSpPr/>
            <p:nvPr/>
          </p:nvGrpSpPr>
          <p:grpSpPr>
            <a:xfrm>
              <a:off x="3701818" y="1775029"/>
              <a:ext cx="473458" cy="455607"/>
              <a:chOff x="1605362" y="4390080"/>
              <a:chExt cx="646076" cy="621716"/>
            </a:xfrm>
            <a:solidFill>
              <a:srgbClr val="D9FBFF"/>
            </a:solidFill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045EB34D-EE0B-87C4-90A1-8044F1355834}"/>
                  </a:ext>
                </a:extLst>
              </p:cNvPr>
              <p:cNvGrpSpPr/>
              <p:nvPr/>
            </p:nvGrpSpPr>
            <p:grpSpPr>
              <a:xfrm>
                <a:off x="1605362" y="4390080"/>
                <a:ext cx="646076" cy="621716"/>
                <a:chOff x="3549557" y="1112525"/>
                <a:chExt cx="742747" cy="714742"/>
              </a:xfrm>
              <a:grpFill/>
            </p:grpSpPr>
            <p:sp>
              <p:nvSpPr>
                <p:cNvPr id="67" name="Triangle 66">
                  <a:extLst>
                    <a:ext uri="{FF2B5EF4-FFF2-40B4-BE49-F238E27FC236}">
                      <a16:creationId xmlns:a16="http://schemas.microsoft.com/office/drawing/2014/main" id="{167E1B36-3EAB-4E18-A66C-BFD7A42C9348}"/>
                    </a:ext>
                  </a:extLst>
                </p:cNvPr>
                <p:cNvSpPr/>
                <p:nvPr/>
              </p:nvSpPr>
              <p:spPr>
                <a:xfrm rot="5400000">
                  <a:off x="3490899" y="1171183"/>
                  <a:ext cx="714742" cy="597425"/>
                </a:xfrm>
                <a:prstGeom prst="triangle">
                  <a:avLst>
                    <a:gd name="adj" fmla="val 50001"/>
                  </a:avLst>
                </a:prstGeom>
                <a:grpFill/>
                <a:ln w="254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sz="1013">
                    <a:latin typeface="CMU Typewriter Text" panose="02000609000000000000" pitchFamily="49" charset="0"/>
                    <a:ea typeface="CMU Typewriter Text" panose="02000609000000000000" pitchFamily="49" charset="0"/>
                    <a:cs typeface="CMU Typewriter Text" panose="02000609000000000000" pitchFamily="49" charset="0"/>
                  </a:endParaRPr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B43E2B04-67B2-A93D-7B05-EC1E9EF976A3}"/>
                    </a:ext>
                  </a:extLst>
                </p:cNvPr>
                <p:cNvSpPr/>
                <p:nvPr/>
              </p:nvSpPr>
              <p:spPr>
                <a:xfrm>
                  <a:off x="4147768" y="1392781"/>
                  <a:ext cx="144536" cy="144536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sz="1013">
                    <a:latin typeface="CMU Typewriter Text" panose="02000609000000000000" pitchFamily="49" charset="0"/>
                    <a:ea typeface="CMU Typewriter Text" panose="02000609000000000000" pitchFamily="49" charset="0"/>
                    <a:cs typeface="CMU Typewriter Text" panose="02000609000000000000" pitchFamily="49" charset="0"/>
                  </a:endParaRPr>
                </a:p>
              </p:txBody>
            </p:sp>
          </p:grp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C527BC7-C1AE-E2EA-16A9-213274A44C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0818" y="4726089"/>
                <a:ext cx="35112" cy="136263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25F5A4A-A2EC-53E0-8F5B-BA2CC0CEC5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65197" y="4725264"/>
                <a:ext cx="27415" cy="106393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312189B-0888-7935-789C-C4373B948639}"/>
                </a:ext>
              </a:extLst>
            </p:cNvPr>
            <p:cNvCxnSpPr>
              <a:cxnSpLocks/>
              <a:stCxn id="56" idx="10"/>
              <a:endCxn id="67" idx="3"/>
            </p:cNvCxnSpPr>
            <p:nvPr/>
          </p:nvCxnSpPr>
          <p:spPr>
            <a:xfrm>
              <a:off x="2788411" y="1997729"/>
              <a:ext cx="913408" cy="5108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5729BAA-0820-E6D5-611F-1A53752BFD11}"/>
                </a:ext>
              </a:extLst>
            </p:cNvPr>
            <p:cNvGrpSpPr/>
            <p:nvPr/>
          </p:nvGrpSpPr>
          <p:grpSpPr>
            <a:xfrm>
              <a:off x="2274813" y="3696583"/>
              <a:ext cx="489860" cy="455607"/>
              <a:chOff x="3419832" y="4206525"/>
              <a:chExt cx="668457" cy="621716"/>
            </a:xfrm>
            <a:solidFill>
              <a:srgbClr val="FFFDEB"/>
            </a:solidFill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ED694C3F-4259-53BA-F936-9EE4161B4F96}"/>
                  </a:ext>
                </a:extLst>
              </p:cNvPr>
              <p:cNvGrpSpPr/>
              <p:nvPr/>
            </p:nvGrpSpPr>
            <p:grpSpPr>
              <a:xfrm>
                <a:off x="3419832" y="4206525"/>
                <a:ext cx="668457" cy="621716"/>
                <a:chOff x="4604682" y="3199879"/>
                <a:chExt cx="830263" cy="828955"/>
              </a:xfrm>
              <a:grpFill/>
            </p:grpSpPr>
            <p:sp>
              <p:nvSpPr>
                <p:cNvPr id="74" name="Freeform 73">
                  <a:extLst>
                    <a:ext uri="{FF2B5EF4-FFF2-40B4-BE49-F238E27FC236}">
                      <a16:creationId xmlns:a16="http://schemas.microsoft.com/office/drawing/2014/main" id="{98075A32-2AFA-2FB0-EA49-3FEBD85003D6}"/>
                    </a:ext>
                  </a:extLst>
                </p:cNvPr>
                <p:cNvSpPr/>
                <p:nvPr/>
              </p:nvSpPr>
              <p:spPr>
                <a:xfrm flipH="1">
                  <a:off x="4678555" y="3199879"/>
                  <a:ext cx="756390" cy="828955"/>
                </a:xfrm>
                <a:custGeom>
                  <a:avLst/>
                  <a:gdLst>
                    <a:gd name="connsiteX0" fmla="*/ 788717 w 911428"/>
                    <a:gd name="connsiteY0" fmla="*/ 0 h 914401"/>
                    <a:gd name="connsiteX1" fmla="*/ 904644 w 911428"/>
                    <a:gd name="connsiteY1" fmla="*/ 7313 h 914401"/>
                    <a:gd name="connsiteX2" fmla="*/ 911428 w 911428"/>
                    <a:gd name="connsiteY2" fmla="*/ 8611 h 914401"/>
                    <a:gd name="connsiteX3" fmla="*/ 860246 w 911428"/>
                    <a:gd name="connsiteY3" fmla="*/ 102907 h 914401"/>
                    <a:gd name="connsiteX4" fmla="*/ 788717 w 911428"/>
                    <a:gd name="connsiteY4" fmla="*/ 457200 h 914401"/>
                    <a:gd name="connsiteX5" fmla="*/ 860246 w 911428"/>
                    <a:gd name="connsiteY5" fmla="*/ 811493 h 914401"/>
                    <a:gd name="connsiteX6" fmla="*/ 911428 w 911428"/>
                    <a:gd name="connsiteY6" fmla="*/ 905790 h 914401"/>
                    <a:gd name="connsiteX7" fmla="*/ 904644 w 911428"/>
                    <a:gd name="connsiteY7" fmla="*/ 907088 h 914401"/>
                    <a:gd name="connsiteX8" fmla="*/ 788717 w 911428"/>
                    <a:gd name="connsiteY8" fmla="*/ 914401 h 914401"/>
                    <a:gd name="connsiteX9" fmla="*/ 33960 w 911428"/>
                    <a:gd name="connsiteY9" fmla="*/ 513100 h 914401"/>
                    <a:gd name="connsiteX10" fmla="*/ 0 w 911428"/>
                    <a:gd name="connsiteY10" fmla="*/ 457201 h 914401"/>
                    <a:gd name="connsiteX11" fmla="*/ 33960 w 911428"/>
                    <a:gd name="connsiteY11" fmla="*/ 401301 h 914401"/>
                    <a:gd name="connsiteX12" fmla="*/ 788717 w 911428"/>
                    <a:gd name="connsiteY12" fmla="*/ 0 h 9144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11428" h="914401">
                      <a:moveTo>
                        <a:pt x="788717" y="0"/>
                      </a:moveTo>
                      <a:cubicBezTo>
                        <a:pt x="827990" y="0"/>
                        <a:pt x="866682" y="2487"/>
                        <a:pt x="904644" y="7313"/>
                      </a:cubicBezTo>
                      <a:lnTo>
                        <a:pt x="911428" y="8611"/>
                      </a:lnTo>
                      <a:lnTo>
                        <a:pt x="860246" y="102907"/>
                      </a:lnTo>
                      <a:cubicBezTo>
                        <a:pt x="814187" y="211802"/>
                        <a:pt x="788717" y="331527"/>
                        <a:pt x="788717" y="457200"/>
                      </a:cubicBezTo>
                      <a:cubicBezTo>
                        <a:pt x="788717" y="582873"/>
                        <a:pt x="814187" y="702598"/>
                        <a:pt x="860246" y="811493"/>
                      </a:cubicBezTo>
                      <a:lnTo>
                        <a:pt x="911428" y="905790"/>
                      </a:lnTo>
                      <a:lnTo>
                        <a:pt x="904644" y="907088"/>
                      </a:lnTo>
                      <a:cubicBezTo>
                        <a:pt x="866682" y="911914"/>
                        <a:pt x="827990" y="914401"/>
                        <a:pt x="788717" y="914401"/>
                      </a:cubicBezTo>
                      <a:cubicBezTo>
                        <a:pt x="474534" y="914401"/>
                        <a:pt x="197531" y="755216"/>
                        <a:pt x="33960" y="513100"/>
                      </a:cubicBezTo>
                      <a:lnTo>
                        <a:pt x="0" y="457201"/>
                      </a:lnTo>
                      <a:lnTo>
                        <a:pt x="33960" y="401301"/>
                      </a:lnTo>
                      <a:cubicBezTo>
                        <a:pt x="197531" y="159185"/>
                        <a:pt x="474534" y="0"/>
                        <a:pt x="788717" y="0"/>
                      </a:cubicBezTo>
                      <a:close/>
                    </a:path>
                  </a:pathLst>
                </a:custGeom>
                <a:grpFill/>
                <a:ln w="254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CH" sz="1013">
                    <a:latin typeface="CMU Typewriter Text" panose="02000609000000000000" pitchFamily="49" charset="0"/>
                    <a:ea typeface="CMU Typewriter Text" panose="02000609000000000000" pitchFamily="49" charset="0"/>
                    <a:cs typeface="CMU Typewriter Text" panose="02000609000000000000" pitchFamily="49" charset="0"/>
                  </a:endParaRPr>
                </a:p>
              </p:txBody>
            </p:sp>
            <p:sp>
              <p:nvSpPr>
                <p:cNvPr id="75" name="Freeform 74">
                  <a:extLst>
                    <a:ext uri="{FF2B5EF4-FFF2-40B4-BE49-F238E27FC236}">
                      <a16:creationId xmlns:a16="http://schemas.microsoft.com/office/drawing/2014/main" id="{41F8E813-3E01-38E6-7C3E-FFC26F4BA462}"/>
                    </a:ext>
                  </a:extLst>
                </p:cNvPr>
                <p:cNvSpPr/>
                <p:nvPr/>
              </p:nvSpPr>
              <p:spPr>
                <a:xfrm>
                  <a:off x="4604682" y="3241676"/>
                  <a:ext cx="111820" cy="741282"/>
                </a:xfrm>
                <a:custGeom>
                  <a:avLst/>
                  <a:gdLst>
                    <a:gd name="connsiteX0" fmla="*/ 6358 w 124531"/>
                    <a:gd name="connsiteY0" fmla="*/ 0 h 793750"/>
                    <a:gd name="connsiteX1" fmla="*/ 69858 w 124531"/>
                    <a:gd name="connsiteY1" fmla="*/ 120650 h 793750"/>
                    <a:gd name="connsiteX2" fmla="*/ 111133 w 124531"/>
                    <a:gd name="connsiteY2" fmla="*/ 250825 h 793750"/>
                    <a:gd name="connsiteX3" fmla="*/ 120658 w 124531"/>
                    <a:gd name="connsiteY3" fmla="*/ 346075 h 793750"/>
                    <a:gd name="connsiteX4" fmla="*/ 123833 w 124531"/>
                    <a:gd name="connsiteY4" fmla="*/ 431800 h 793750"/>
                    <a:gd name="connsiteX5" fmla="*/ 107958 w 124531"/>
                    <a:gd name="connsiteY5" fmla="*/ 536575 h 793750"/>
                    <a:gd name="connsiteX6" fmla="*/ 82558 w 124531"/>
                    <a:gd name="connsiteY6" fmla="*/ 631825 h 793750"/>
                    <a:gd name="connsiteX7" fmla="*/ 53983 w 124531"/>
                    <a:gd name="connsiteY7" fmla="*/ 698500 h 793750"/>
                    <a:gd name="connsiteX8" fmla="*/ 31758 w 124531"/>
                    <a:gd name="connsiteY8" fmla="*/ 749300 h 793750"/>
                    <a:gd name="connsiteX9" fmla="*/ 8 w 124531"/>
                    <a:gd name="connsiteY9" fmla="*/ 793750 h 793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4531" h="793750">
                      <a:moveTo>
                        <a:pt x="6358" y="0"/>
                      </a:moveTo>
                      <a:cubicBezTo>
                        <a:pt x="29377" y="39423"/>
                        <a:pt x="52396" y="78846"/>
                        <a:pt x="69858" y="120650"/>
                      </a:cubicBezTo>
                      <a:cubicBezTo>
                        <a:pt x="87320" y="162454"/>
                        <a:pt x="102666" y="213254"/>
                        <a:pt x="111133" y="250825"/>
                      </a:cubicBezTo>
                      <a:cubicBezTo>
                        <a:pt x="119600" y="288396"/>
                        <a:pt x="118541" y="315913"/>
                        <a:pt x="120658" y="346075"/>
                      </a:cubicBezTo>
                      <a:cubicBezTo>
                        <a:pt x="122775" y="376237"/>
                        <a:pt x="125950" y="400050"/>
                        <a:pt x="123833" y="431800"/>
                      </a:cubicBezTo>
                      <a:cubicBezTo>
                        <a:pt x="121716" y="463550"/>
                        <a:pt x="114837" y="503237"/>
                        <a:pt x="107958" y="536575"/>
                      </a:cubicBezTo>
                      <a:cubicBezTo>
                        <a:pt x="101079" y="569913"/>
                        <a:pt x="91554" y="604838"/>
                        <a:pt x="82558" y="631825"/>
                      </a:cubicBezTo>
                      <a:cubicBezTo>
                        <a:pt x="73562" y="658812"/>
                        <a:pt x="62450" y="678921"/>
                        <a:pt x="53983" y="698500"/>
                      </a:cubicBezTo>
                      <a:cubicBezTo>
                        <a:pt x="45516" y="718079"/>
                        <a:pt x="40754" y="733425"/>
                        <a:pt x="31758" y="749300"/>
                      </a:cubicBezTo>
                      <a:cubicBezTo>
                        <a:pt x="22762" y="765175"/>
                        <a:pt x="-521" y="784754"/>
                        <a:pt x="8" y="793750"/>
                      </a:cubicBez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sz="1013">
                    <a:latin typeface="CMU Typewriter Text" panose="02000609000000000000" pitchFamily="49" charset="0"/>
                    <a:ea typeface="CMU Typewriter Text" panose="02000609000000000000" pitchFamily="49" charset="0"/>
                    <a:cs typeface="CMU Typewriter Text" panose="02000609000000000000" pitchFamily="49" charset="0"/>
                  </a:endParaRPr>
                </a:p>
              </p:txBody>
            </p:sp>
          </p:grp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56228CE-B985-2FB7-55D6-7765AD4A8F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20793" y="4647911"/>
                <a:ext cx="33711" cy="15139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5BFF54D-CDB3-082D-A2DD-A4AA936083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8380" y="4647911"/>
                <a:ext cx="28111" cy="126243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953DFB-E75E-4999-7305-9344D3422014}"/>
                </a:ext>
              </a:extLst>
            </p:cNvPr>
            <p:cNvCxnSpPr>
              <a:cxnSpLocks/>
            </p:cNvCxnSpPr>
            <p:nvPr/>
          </p:nvCxnSpPr>
          <p:spPr>
            <a:xfrm>
              <a:off x="2080162" y="3817782"/>
              <a:ext cx="227638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B1438FD-6C33-9B2C-8BF5-14A16BA126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6955" y="2117019"/>
              <a:ext cx="769281" cy="29239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F42F0EC-E78B-C0AF-43C8-439E97748F2E}"/>
                </a:ext>
              </a:extLst>
            </p:cNvPr>
            <p:cNvCxnSpPr>
              <a:cxnSpLocks/>
              <a:stCxn id="79" idx="5"/>
            </p:cNvCxnSpPr>
            <p:nvPr/>
          </p:nvCxnSpPr>
          <p:spPr>
            <a:xfrm>
              <a:off x="1796337" y="3332144"/>
              <a:ext cx="283825" cy="485622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B0F2019-4638-5159-7671-A876C7C61B6F}"/>
                </a:ext>
              </a:extLst>
            </p:cNvPr>
            <p:cNvSpPr/>
            <p:nvPr/>
          </p:nvSpPr>
          <p:spPr>
            <a:xfrm>
              <a:off x="1552948" y="3088755"/>
              <a:ext cx="285148" cy="28514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H" dirty="0">
                  <a:solidFill>
                    <a:schemeClr val="tx1"/>
                  </a:solidFill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s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4D1FCD6-1768-7046-3898-E6595C79EB02}"/>
                </a:ext>
              </a:extLst>
            </p:cNvPr>
            <p:cNvCxnSpPr>
              <a:cxnSpLocks/>
              <a:stCxn id="74" idx="10"/>
            </p:cNvCxnSpPr>
            <p:nvPr/>
          </p:nvCxnSpPr>
          <p:spPr>
            <a:xfrm>
              <a:off x="2764673" y="3924386"/>
              <a:ext cx="3216675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2DB84B8-B847-B3F1-5953-19F417929839}"/>
                </a:ext>
              </a:extLst>
            </p:cNvPr>
            <p:cNvGrpSpPr/>
            <p:nvPr/>
          </p:nvGrpSpPr>
          <p:grpSpPr>
            <a:xfrm>
              <a:off x="5325895" y="2390485"/>
              <a:ext cx="464162" cy="457707"/>
              <a:chOff x="5587493" y="2987746"/>
              <a:chExt cx="619695" cy="611077"/>
            </a:xfrm>
            <a:solidFill>
              <a:srgbClr val="FFEBF6"/>
            </a:solidFill>
          </p:grpSpPr>
          <p:sp>
            <p:nvSpPr>
              <p:cNvPr id="82" name="Delay 81">
                <a:extLst>
                  <a:ext uri="{FF2B5EF4-FFF2-40B4-BE49-F238E27FC236}">
                    <a16:creationId xmlns:a16="http://schemas.microsoft.com/office/drawing/2014/main" id="{24F2B130-8A46-CB4F-16C9-C0DE7AF77E88}"/>
                  </a:ext>
                </a:extLst>
              </p:cNvPr>
              <p:cNvSpPr/>
              <p:nvPr/>
            </p:nvSpPr>
            <p:spPr>
              <a:xfrm>
                <a:off x="5587493" y="2987746"/>
                <a:ext cx="619695" cy="611077"/>
              </a:xfrm>
              <a:prstGeom prst="flowChartDelay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sp>
            <p:nvSpPr>
              <p:cNvPr id="83" name="Triangle 82">
                <a:extLst>
                  <a:ext uri="{FF2B5EF4-FFF2-40B4-BE49-F238E27FC236}">
                    <a16:creationId xmlns:a16="http://schemas.microsoft.com/office/drawing/2014/main" id="{A9267A96-A70C-26A1-BEFF-6FB3B4A79E7F}"/>
                  </a:ext>
                </a:extLst>
              </p:cNvPr>
              <p:cNvSpPr/>
              <p:nvPr/>
            </p:nvSpPr>
            <p:spPr>
              <a:xfrm>
                <a:off x="5808122" y="3448485"/>
                <a:ext cx="82255" cy="150338"/>
              </a:xfrm>
              <a:prstGeom prst="triangle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1D07D27-B591-52EE-77AC-8583C6792450}"/>
                </a:ext>
              </a:extLst>
            </p:cNvPr>
            <p:cNvGrpSpPr/>
            <p:nvPr/>
          </p:nvGrpSpPr>
          <p:grpSpPr>
            <a:xfrm>
              <a:off x="5038913" y="2497730"/>
              <a:ext cx="286982" cy="238226"/>
              <a:chOff x="1441958" y="2244004"/>
              <a:chExt cx="413219" cy="752951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CB672CBD-80CD-2BA1-C06F-C61E9095FE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1958" y="2996955"/>
                <a:ext cx="413219" cy="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467001E9-38DD-B2D1-1860-CE037547A0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1958" y="2244004"/>
                <a:ext cx="413219" cy="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C86DB95-2183-F190-3746-1E59B623A334}"/>
                </a:ext>
              </a:extLst>
            </p:cNvPr>
            <p:cNvCxnSpPr>
              <a:cxnSpLocks/>
            </p:cNvCxnSpPr>
            <p:nvPr/>
          </p:nvCxnSpPr>
          <p:spPr>
            <a:xfrm>
              <a:off x="4174941" y="1997729"/>
              <a:ext cx="357497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739C6BF-7B54-9F57-A083-91347D042D73}"/>
                </a:ext>
              </a:extLst>
            </p:cNvPr>
            <p:cNvCxnSpPr>
              <a:cxnSpLocks/>
            </p:cNvCxnSpPr>
            <p:nvPr/>
          </p:nvCxnSpPr>
          <p:spPr>
            <a:xfrm>
              <a:off x="4532438" y="1997729"/>
              <a:ext cx="506474" cy="500001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DA83D33-09F9-5FE2-531C-D8AA16A5AA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6461" y="2736410"/>
              <a:ext cx="602451" cy="495714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DA3D3AD-5DC8-9537-35AA-2ABA60AE1E42}"/>
                </a:ext>
              </a:extLst>
            </p:cNvPr>
            <p:cNvCxnSpPr>
              <a:cxnSpLocks/>
            </p:cNvCxnSpPr>
            <p:nvPr/>
          </p:nvCxnSpPr>
          <p:spPr>
            <a:xfrm>
              <a:off x="5790056" y="2621940"/>
              <a:ext cx="197366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B0BDA255-45D7-F067-5A91-205D87EBFB9C}"/>
                </a:ext>
              </a:extLst>
            </p:cNvPr>
            <p:cNvGrpSpPr/>
            <p:nvPr/>
          </p:nvGrpSpPr>
          <p:grpSpPr>
            <a:xfrm>
              <a:off x="7018678" y="3042456"/>
              <a:ext cx="446275" cy="455607"/>
              <a:chOff x="2005338" y="2287590"/>
              <a:chExt cx="608981" cy="621716"/>
            </a:xfrm>
            <a:solidFill>
              <a:srgbClr val="FFFDEB"/>
            </a:solidFill>
          </p:grpSpPr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7FF99423-7B33-29CA-CCE1-7C09059EF347}"/>
                  </a:ext>
                </a:extLst>
              </p:cNvPr>
              <p:cNvSpPr/>
              <p:nvPr/>
            </p:nvSpPr>
            <p:spPr>
              <a:xfrm flipH="1">
                <a:off x="2005338" y="2287590"/>
                <a:ext cx="608981" cy="621716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D01E798A-DE6A-2B1C-BE03-2555455C52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68046" y="2731148"/>
                <a:ext cx="33711" cy="15139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8893A973-6B0F-2BE0-120D-CEDB18EA52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5633" y="2731148"/>
                <a:ext cx="28111" cy="126243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95909E0-886D-3E66-0176-41765CDB1C6C}"/>
                </a:ext>
              </a:extLst>
            </p:cNvPr>
            <p:cNvGrpSpPr/>
            <p:nvPr/>
          </p:nvGrpSpPr>
          <p:grpSpPr>
            <a:xfrm>
              <a:off x="6756704" y="3155315"/>
              <a:ext cx="286982" cy="238226"/>
              <a:chOff x="1441958" y="2244004"/>
              <a:chExt cx="413219" cy="752951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A80F0FF5-0FCE-DCD4-F04E-AA5F298FA1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1958" y="2996955"/>
                <a:ext cx="413219" cy="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D491BEDB-E177-6A02-209C-CA0DA89BD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1958" y="2244004"/>
                <a:ext cx="413219" cy="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E11D33B-A56D-B5BD-E0A3-85C53F4F0FCC}"/>
                </a:ext>
              </a:extLst>
            </p:cNvPr>
            <p:cNvCxnSpPr>
              <a:cxnSpLocks/>
            </p:cNvCxnSpPr>
            <p:nvPr/>
          </p:nvCxnSpPr>
          <p:spPr>
            <a:xfrm>
              <a:off x="5981348" y="2620478"/>
              <a:ext cx="775356" cy="534837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9940C89-DE2B-CA0F-0CEE-D802FD2EF9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87422" y="3397164"/>
              <a:ext cx="764316" cy="527222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0943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C2303-32F1-B840-8826-D5D2A570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1342103"/>
            <a:ext cx="4058920" cy="486697"/>
          </a:xfrm>
        </p:spPr>
        <p:txBody>
          <a:bodyPr>
            <a:normAutofit/>
          </a:bodyPr>
          <a:lstStyle/>
          <a:p>
            <a:r>
              <a:rPr lang="en-US" sz="2000" spc="600" dirty="0">
                <a:solidFill>
                  <a:schemeClr val="bg1"/>
                </a:solidFill>
                <a:latin typeface="Arial" panose="020B0604020202020204" pitchFamily="34" charset="0"/>
              </a:rPr>
              <a:t>OUTLINE</a:t>
            </a:r>
            <a:endParaRPr lang="fr-FR" sz="2000" dirty="0">
              <a:latin typeface="Arial" panose="020B0604020202020204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5D3C24-6B99-BB48-AB10-AA3CB1F67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0" y="1932039"/>
            <a:ext cx="4058920" cy="279621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Rapid Single-Flux Quantum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Gate-Level Pipelining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Phase Assignment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DFF Insertion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659368-9571-8644-98C3-28A3170DC8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 dirty="0"/>
              <a:t>Rassul Bairamkulov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4CCD5-5BA5-E94A-A85A-BF62861AAB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4" name="Espace réservé pour une image  6">
            <a:extLst>
              <a:ext uri="{FF2B5EF4-FFF2-40B4-BE49-F238E27FC236}">
                <a16:creationId xmlns:a16="http://schemas.microsoft.com/office/drawing/2014/main" id="{63798FC7-CCD1-F5BD-0EC6-D58763A2A1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24" r="38030"/>
          <a:stretch/>
        </p:blipFill>
        <p:spPr>
          <a:xfrm>
            <a:off x="1301227" y="0"/>
            <a:ext cx="3270455" cy="5143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1BC691-3B99-E3ED-3F7E-5BE253EA7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00470" cy="523679"/>
          </a:xfrm>
          <a:prstGeom prst="rect">
            <a:avLst/>
          </a:prstGeom>
        </p:spPr>
      </p:pic>
      <p:pic>
        <p:nvPicPr>
          <p:cNvPr id="9" name="Picture 2" descr="Call for Papers ASP-DAC 2023">
            <a:extLst>
              <a:ext uri="{FF2B5EF4-FFF2-40B4-BE49-F238E27FC236}">
                <a16:creationId xmlns:a16="http://schemas.microsoft.com/office/drawing/2014/main" id="{11F5DA8E-C8F5-3A22-F71A-171B027BD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2" y="92567"/>
            <a:ext cx="1152042" cy="65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5210D5-3052-90E6-570A-5C516E40910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0" y="2545101"/>
            <a:ext cx="1301226" cy="13012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033799-E3A1-4E5E-D060-A78EEE30D76A}"/>
              </a:ext>
            </a:extLst>
          </p:cNvPr>
          <p:cNvSpPr txBox="1"/>
          <p:nvPr/>
        </p:nvSpPr>
        <p:spPr>
          <a:xfrm>
            <a:off x="59406" y="2049158"/>
            <a:ext cx="1182414" cy="58477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Download manuscript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734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417AB1-C5A5-9F97-BA28-26256E89A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7726363" cy="107275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Multiphase SFQ Logic Synthesis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004E0-92AB-1AD8-E52A-F2836DAF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ASP-DAC 2024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915D2-9D84-4F0F-5164-6886C614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Rassul Bairamkulov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652F8-6938-F56A-E316-032A24949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20</a:t>
            </a:fld>
            <a:endParaRPr lang="fr-F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CE795E-200E-49B7-AEDA-B96D63A01C8F}"/>
              </a:ext>
            </a:extLst>
          </p:cNvPr>
          <p:cNvCxnSpPr>
            <a:cxnSpLocks/>
            <a:stCxn id="23" idx="6"/>
          </p:cNvCxnSpPr>
          <p:nvPr/>
        </p:nvCxnSpPr>
        <p:spPr>
          <a:xfrm>
            <a:off x="2248066" y="1798910"/>
            <a:ext cx="401149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0315BC5-C3C0-C665-B637-0F45ED99FA14}"/>
              </a:ext>
            </a:extLst>
          </p:cNvPr>
          <p:cNvSpPr/>
          <p:nvPr/>
        </p:nvSpPr>
        <p:spPr>
          <a:xfrm>
            <a:off x="2642989" y="1322356"/>
            <a:ext cx="1031693" cy="953110"/>
          </a:xfrm>
          <a:prstGeom prst="rect">
            <a:avLst/>
          </a:prstGeom>
          <a:noFill/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Logic synthesis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43CBAD-B2B8-34D3-2B18-D3624F50744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674682" y="1798911"/>
            <a:ext cx="3949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C5E91DB-AF58-0C19-ADA7-E20018A7D15A}"/>
              </a:ext>
            </a:extLst>
          </p:cNvPr>
          <p:cNvSpPr/>
          <p:nvPr/>
        </p:nvSpPr>
        <p:spPr>
          <a:xfrm>
            <a:off x="4069605" y="1322356"/>
            <a:ext cx="2444857" cy="953110"/>
          </a:xfrm>
          <a:prstGeom prst="rect">
            <a:avLst/>
          </a:prstGeom>
          <a:noFill/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Single-phase path balancing (DFF insertion)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75B99D-3639-5EAF-B4BC-0789C2B04FF8}"/>
              </a:ext>
            </a:extLst>
          </p:cNvPr>
          <p:cNvCxnSpPr>
            <a:cxnSpLocks/>
            <a:stCxn id="20" idx="3"/>
            <a:endCxn id="24" idx="2"/>
          </p:cNvCxnSpPr>
          <p:nvPr/>
        </p:nvCxnSpPr>
        <p:spPr>
          <a:xfrm flipV="1">
            <a:off x="6514462" y="1798910"/>
            <a:ext cx="38147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5EE1050-39C0-5CEC-2043-F6F8B4434E88}"/>
              </a:ext>
            </a:extLst>
          </p:cNvPr>
          <p:cNvSpPr/>
          <p:nvPr/>
        </p:nvSpPr>
        <p:spPr>
          <a:xfrm>
            <a:off x="1060546" y="1205150"/>
            <a:ext cx="1187520" cy="1187520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Logic network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262E7BD-85D0-4174-FDA5-757D5CBE214C}"/>
              </a:ext>
            </a:extLst>
          </p:cNvPr>
          <p:cNvSpPr/>
          <p:nvPr/>
        </p:nvSpPr>
        <p:spPr>
          <a:xfrm>
            <a:off x="6895933" y="1205150"/>
            <a:ext cx="1187520" cy="1187520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SFQ network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09D5E99-18C9-73CB-CF0D-24956BE26FF7}"/>
              </a:ext>
            </a:extLst>
          </p:cNvPr>
          <p:cNvGrpSpPr/>
          <p:nvPr/>
        </p:nvGrpSpPr>
        <p:grpSpPr>
          <a:xfrm>
            <a:off x="1060546" y="2987796"/>
            <a:ext cx="7022907" cy="1187520"/>
            <a:chOff x="1060546" y="2987796"/>
            <a:chExt cx="7022907" cy="1187520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52139B1-60C7-483C-DCA5-952A8F2D07A8}"/>
                </a:ext>
              </a:extLst>
            </p:cNvPr>
            <p:cNvCxnSpPr>
              <a:cxnSpLocks/>
              <a:stCxn id="56" idx="6"/>
            </p:cNvCxnSpPr>
            <p:nvPr/>
          </p:nvCxnSpPr>
          <p:spPr>
            <a:xfrm>
              <a:off x="2248066" y="3581556"/>
              <a:ext cx="401149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96CC418-D03B-2307-AC8B-BE323E3B1BD8}"/>
                </a:ext>
              </a:extLst>
            </p:cNvPr>
            <p:cNvSpPr/>
            <p:nvPr/>
          </p:nvSpPr>
          <p:spPr>
            <a:xfrm>
              <a:off x="2642989" y="3105002"/>
              <a:ext cx="1031693" cy="953110"/>
            </a:xfrm>
            <a:prstGeom prst="rect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Compound logic synthesis [6]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96D229B-5633-36FD-CD3B-DD58AD652E09}"/>
                </a:ext>
              </a:extLst>
            </p:cNvPr>
            <p:cNvCxnSpPr>
              <a:cxnSpLocks/>
              <a:stCxn id="50" idx="3"/>
              <a:endCxn id="52" idx="1"/>
            </p:cNvCxnSpPr>
            <p:nvPr/>
          </p:nvCxnSpPr>
          <p:spPr>
            <a:xfrm>
              <a:off x="3674682" y="3581557"/>
              <a:ext cx="39492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6AC2EED-B2DE-AEC1-12FD-D7F553AB925B}"/>
                </a:ext>
              </a:extLst>
            </p:cNvPr>
            <p:cNvSpPr/>
            <p:nvPr/>
          </p:nvSpPr>
          <p:spPr>
            <a:xfrm>
              <a:off x="4069605" y="3105002"/>
              <a:ext cx="1031693" cy="953110"/>
            </a:xfrm>
            <a:prstGeom prst="rect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Phase assignment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47EBFD3-AF17-4948-9AD8-83E00007288E}"/>
                </a:ext>
              </a:extLst>
            </p:cNvPr>
            <p:cNvCxnSpPr>
              <a:cxnSpLocks/>
              <a:stCxn id="52" idx="3"/>
              <a:endCxn id="54" idx="1"/>
            </p:cNvCxnSpPr>
            <p:nvPr/>
          </p:nvCxnSpPr>
          <p:spPr>
            <a:xfrm>
              <a:off x="5101298" y="3581557"/>
              <a:ext cx="3814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553A487-523C-9D63-11EB-3DC6D2C18F64}"/>
                </a:ext>
              </a:extLst>
            </p:cNvPr>
            <p:cNvSpPr/>
            <p:nvPr/>
          </p:nvSpPr>
          <p:spPr>
            <a:xfrm>
              <a:off x="5482769" y="3105002"/>
              <a:ext cx="1031693" cy="953110"/>
            </a:xfrm>
            <a:prstGeom prst="rect">
              <a:avLst/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Multiphase DFF </a:t>
              </a:r>
              <a:br>
                <a:rPr lang="en-US" dirty="0">
                  <a:solidFill>
                    <a:sysClr val="windowText" lastClr="000000"/>
                  </a:solidFill>
                </a:rPr>
              </a:br>
              <a:r>
                <a:rPr lang="en-US" dirty="0">
                  <a:solidFill>
                    <a:sysClr val="windowText" lastClr="000000"/>
                  </a:solidFill>
                </a:rPr>
                <a:t>insertion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2A4D4DE-3ABE-E0FE-BFD2-089E74F42FD2}"/>
                </a:ext>
              </a:extLst>
            </p:cNvPr>
            <p:cNvCxnSpPr>
              <a:cxnSpLocks/>
              <a:stCxn id="54" idx="3"/>
              <a:endCxn id="57" idx="2"/>
            </p:cNvCxnSpPr>
            <p:nvPr/>
          </p:nvCxnSpPr>
          <p:spPr>
            <a:xfrm flipV="1">
              <a:off x="6514462" y="3581556"/>
              <a:ext cx="38147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7C4AE92-9DE7-8458-CB5E-683C45D4842A}"/>
                </a:ext>
              </a:extLst>
            </p:cNvPr>
            <p:cNvSpPr/>
            <p:nvPr/>
          </p:nvSpPr>
          <p:spPr>
            <a:xfrm>
              <a:off x="1060546" y="2987796"/>
              <a:ext cx="1187520" cy="1187520"/>
            </a:xfrm>
            <a:prstGeom prst="ellipse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Logic network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52CBEED-653E-90F6-15EE-4AD4FB106342}"/>
                </a:ext>
              </a:extLst>
            </p:cNvPr>
            <p:cNvSpPr/>
            <p:nvPr/>
          </p:nvSpPr>
          <p:spPr>
            <a:xfrm>
              <a:off x="6895933" y="2987796"/>
              <a:ext cx="1187520" cy="1187520"/>
            </a:xfrm>
            <a:prstGeom prst="ellipse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Multiphase compound SFQ network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A944D6A5-1D03-F6CA-8A44-7376D14B61B4}"/>
              </a:ext>
            </a:extLst>
          </p:cNvPr>
          <p:cNvSpPr/>
          <p:nvPr/>
        </p:nvSpPr>
        <p:spPr>
          <a:xfrm>
            <a:off x="947422" y="1086319"/>
            <a:ext cx="7249155" cy="1424476"/>
          </a:xfrm>
          <a:prstGeom prst="rect">
            <a:avLst/>
          </a:prstGeom>
          <a:solidFill>
            <a:schemeClr val="bg1">
              <a:alpha val="79723"/>
            </a:schemeClr>
          </a:solidFill>
          <a:ln w="254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8F080-7A1A-0E93-D2CB-F5926CE877D8}"/>
              </a:ext>
            </a:extLst>
          </p:cNvPr>
          <p:cNvSpPr txBox="1"/>
          <p:nvPr/>
        </p:nvSpPr>
        <p:spPr>
          <a:xfrm>
            <a:off x="534327" y="4804056"/>
            <a:ext cx="8498302" cy="307777"/>
          </a:xfrm>
          <a:prstGeom prst="rect">
            <a:avLst/>
          </a:prstGeom>
          <a:noFill/>
          <a:ln w="19050" cap="rnd">
            <a:noFill/>
            <a:prstDash val="sysDot"/>
          </a:ln>
        </p:spPr>
        <p:txBody>
          <a:bodyPr wrap="square">
            <a:spAutoFit/>
          </a:bodyPr>
          <a:lstStyle/>
          <a:p>
            <a:r>
              <a:rPr lang="en-GB" sz="1400" i="1" spc="-50" dirty="0">
                <a:latin typeface="Arial Narrow" panose="020B0604020202020204" pitchFamily="34" charset="0"/>
                <a:cs typeface="Arial Narrow" panose="020B0604020202020204" pitchFamily="34" charset="0"/>
              </a:rPr>
              <a:t>[6] R. Bairamkulov, A. Tempia Calvino and G. De Micheli, "Synthesis of SFQ Circuits with Compound Gates," VLSI-SoC 2023.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DF4C6D-89C5-30C1-C1FA-30B2E814D54C}"/>
              </a:ext>
            </a:extLst>
          </p:cNvPr>
          <p:cNvSpPr/>
          <p:nvPr/>
        </p:nvSpPr>
        <p:spPr>
          <a:xfrm>
            <a:off x="3875091" y="2912763"/>
            <a:ext cx="2820434" cy="1337586"/>
          </a:xfrm>
          <a:prstGeom prst="rect">
            <a:avLst/>
          </a:prstGeom>
          <a:noFill/>
          <a:ln w="25400" cap="rnd">
            <a:solidFill>
              <a:srgbClr val="FF0000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Call for Papers ASP-DAC 2023">
            <a:extLst>
              <a:ext uri="{FF2B5EF4-FFF2-40B4-BE49-F238E27FC236}">
                <a16:creationId xmlns:a16="http://schemas.microsoft.com/office/drawing/2014/main" id="{61914195-0E76-9A09-BFE5-0836615E6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44000"/>
            <a:ext cx="550671" cy="3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396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7" grpId="0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C2303-32F1-B840-8826-D5D2A570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1342103"/>
            <a:ext cx="4058920" cy="486697"/>
          </a:xfrm>
        </p:spPr>
        <p:txBody>
          <a:bodyPr>
            <a:normAutofit/>
          </a:bodyPr>
          <a:lstStyle/>
          <a:p>
            <a:r>
              <a:rPr lang="en-US" sz="2000" spc="600" dirty="0">
                <a:solidFill>
                  <a:schemeClr val="bg1"/>
                </a:solidFill>
                <a:latin typeface="Arial" panose="020B0604020202020204" pitchFamily="34" charset="0"/>
              </a:rPr>
              <a:t>OUTLINE</a:t>
            </a:r>
            <a:endParaRPr lang="fr-FR" sz="2000" dirty="0">
              <a:latin typeface="Arial" panose="020B0604020202020204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5D3C24-6B99-BB48-AB10-AA3CB1F67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0" y="1932039"/>
            <a:ext cx="4058920" cy="279621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bg1">
                    <a:alpha val="42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Rapid Single-Flux Quantum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bg1">
                    <a:alpha val="42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Gate-Level Pipelining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Phase Assignment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bg1">
                    <a:alpha val="42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DFF Insertion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>
                    <a:alpha val="42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endParaRPr lang="en-US" sz="1800" dirty="0">
              <a:solidFill>
                <a:schemeClr val="bg1">
                  <a:alpha val="42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659368-9571-8644-98C3-28A3170DC8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 dirty="0"/>
              <a:t>Rassul Bairamkulov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4CCD5-5BA5-E94A-A85A-BF62861AAB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21</a:t>
            </a:fld>
            <a:endParaRPr lang="fr-FR" dirty="0"/>
          </a:p>
        </p:txBody>
      </p:sp>
      <p:pic>
        <p:nvPicPr>
          <p:cNvPr id="8" name="Espace réservé pour une image  6">
            <a:extLst>
              <a:ext uri="{FF2B5EF4-FFF2-40B4-BE49-F238E27FC236}">
                <a16:creationId xmlns:a16="http://schemas.microsoft.com/office/drawing/2014/main" id="{75A682ED-2AB7-04CE-9CAF-8BEA1B85AFE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35622" r="35622"/>
          <a:stretch/>
        </p:blipFill>
        <p:spPr/>
      </p:pic>
      <p:pic>
        <p:nvPicPr>
          <p:cNvPr id="4" name="Picture 2" descr="Call for Papers ASP-DAC 2023">
            <a:extLst>
              <a:ext uri="{FF2B5EF4-FFF2-40B4-BE49-F238E27FC236}">
                <a16:creationId xmlns:a16="http://schemas.microsoft.com/office/drawing/2014/main" id="{76F1FFF0-FBC5-9EB8-2196-B0A8F5EBB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44000"/>
            <a:ext cx="550671" cy="3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27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44E845-DA17-7B81-D957-74C99D6B0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241425"/>
            <a:ext cx="7726363" cy="3709035"/>
          </a:xfrm>
        </p:spPr>
        <p:txBody>
          <a:bodyPr>
            <a:normAutofit/>
          </a:bodyPr>
          <a:lstStyle/>
          <a:p>
            <a:r>
              <a:rPr lang="en-US" sz="2000" dirty="0"/>
              <a:t>Assign stage of each gate</a:t>
            </a:r>
            <a:endParaRPr lang="kk-KZ" sz="2000" dirty="0"/>
          </a:p>
          <a:p>
            <a:r>
              <a:rPr lang="en-US" sz="2000" dirty="0"/>
              <a:t>Use Integer-Linear Programming</a:t>
            </a:r>
          </a:p>
          <a:p>
            <a:pPr lvl="1"/>
            <a:r>
              <a:rPr lang="en-US" sz="1800" dirty="0"/>
              <a:t>Objective – minimize number of DFFs</a:t>
            </a:r>
          </a:p>
          <a:p>
            <a:pPr lvl="1"/>
            <a:r>
              <a:rPr lang="en-US" sz="1800" dirty="0"/>
              <a:t>Constraints – correct timing</a:t>
            </a: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7D60C1-9B65-3A9B-470E-0392CBF81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7162884" cy="107275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Phase Assignment as ILP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594F0-9C99-B4A4-C755-770F03AD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ASP-DAC 2024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CDD3D-1372-74A1-208C-EBC8463E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Rassul Bairamkulov 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24DA5-9983-3DBD-5C2F-CB91E245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6846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01CFB-E930-D514-E014-E15AB171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238" y="0"/>
            <a:ext cx="512762" cy="163552"/>
          </a:xfrm>
        </p:spPr>
        <p:txBody>
          <a:bodyPr anchor="ctr"/>
          <a:lstStyle/>
          <a:p>
            <a:fld id="{E1E1CD7C-2161-7D43-862E-CE4C333CD873}" type="slidenum">
              <a:rPr lang="fr-FR" smtClean="0"/>
              <a:pPr/>
              <a:t>23</a:t>
            </a:fld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524AF6-49F3-654A-1EA3-11FC6EC29493}"/>
              </a:ext>
            </a:extLst>
          </p:cNvPr>
          <p:cNvGrpSpPr/>
          <p:nvPr/>
        </p:nvGrpSpPr>
        <p:grpSpPr>
          <a:xfrm>
            <a:off x="1682701" y="1061255"/>
            <a:ext cx="575094" cy="534882"/>
            <a:chOff x="3419832" y="4206525"/>
            <a:chExt cx="668457" cy="62171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F3AEE47-0E1F-A4CA-4C1A-D3BC24CB7156}"/>
                </a:ext>
              </a:extLst>
            </p:cNvPr>
            <p:cNvGrpSpPr/>
            <p:nvPr/>
          </p:nvGrpSpPr>
          <p:grpSpPr>
            <a:xfrm>
              <a:off x="3419832" y="4206525"/>
              <a:ext cx="668457" cy="621716"/>
              <a:chOff x="4604682" y="3199879"/>
              <a:chExt cx="830263" cy="828955"/>
            </a:xfrm>
            <a:solidFill>
              <a:schemeClr val="bg1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A094D31B-CAB2-C123-5C6E-720CB981317B}"/>
                  </a:ext>
                </a:extLst>
              </p:cNvPr>
              <p:cNvSpPr/>
              <p:nvPr/>
            </p:nvSpPr>
            <p:spPr>
              <a:xfrm flipH="1">
                <a:off x="4678555" y="3199879"/>
                <a:ext cx="756390" cy="828955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3C3A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a</a:t>
                </a: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92A39393-212D-A64A-6243-DC5CC10D4408}"/>
                  </a:ext>
                </a:extLst>
              </p:cNvPr>
              <p:cNvSpPr/>
              <p:nvPr/>
            </p:nvSpPr>
            <p:spPr>
              <a:xfrm>
                <a:off x="4604682" y="3241676"/>
                <a:ext cx="111820" cy="741282"/>
              </a:xfrm>
              <a:custGeom>
                <a:avLst/>
                <a:gdLst>
                  <a:gd name="connsiteX0" fmla="*/ 6358 w 124531"/>
                  <a:gd name="connsiteY0" fmla="*/ 0 h 793750"/>
                  <a:gd name="connsiteX1" fmla="*/ 69858 w 124531"/>
                  <a:gd name="connsiteY1" fmla="*/ 120650 h 793750"/>
                  <a:gd name="connsiteX2" fmla="*/ 111133 w 124531"/>
                  <a:gd name="connsiteY2" fmla="*/ 250825 h 793750"/>
                  <a:gd name="connsiteX3" fmla="*/ 120658 w 124531"/>
                  <a:gd name="connsiteY3" fmla="*/ 346075 h 793750"/>
                  <a:gd name="connsiteX4" fmla="*/ 123833 w 124531"/>
                  <a:gd name="connsiteY4" fmla="*/ 431800 h 793750"/>
                  <a:gd name="connsiteX5" fmla="*/ 107958 w 124531"/>
                  <a:gd name="connsiteY5" fmla="*/ 536575 h 793750"/>
                  <a:gd name="connsiteX6" fmla="*/ 82558 w 124531"/>
                  <a:gd name="connsiteY6" fmla="*/ 631825 h 793750"/>
                  <a:gd name="connsiteX7" fmla="*/ 53983 w 124531"/>
                  <a:gd name="connsiteY7" fmla="*/ 698500 h 793750"/>
                  <a:gd name="connsiteX8" fmla="*/ 31758 w 124531"/>
                  <a:gd name="connsiteY8" fmla="*/ 749300 h 793750"/>
                  <a:gd name="connsiteX9" fmla="*/ 8 w 124531"/>
                  <a:gd name="connsiteY9" fmla="*/ 79375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531" h="793750">
                    <a:moveTo>
                      <a:pt x="6358" y="0"/>
                    </a:moveTo>
                    <a:cubicBezTo>
                      <a:pt x="29377" y="39423"/>
                      <a:pt x="52396" y="78846"/>
                      <a:pt x="69858" y="120650"/>
                    </a:cubicBezTo>
                    <a:cubicBezTo>
                      <a:pt x="87320" y="162454"/>
                      <a:pt x="102666" y="213254"/>
                      <a:pt x="111133" y="250825"/>
                    </a:cubicBezTo>
                    <a:cubicBezTo>
                      <a:pt x="119600" y="288396"/>
                      <a:pt x="118541" y="315913"/>
                      <a:pt x="120658" y="346075"/>
                    </a:cubicBezTo>
                    <a:cubicBezTo>
                      <a:pt x="122775" y="376237"/>
                      <a:pt x="125950" y="400050"/>
                      <a:pt x="123833" y="431800"/>
                    </a:cubicBezTo>
                    <a:cubicBezTo>
                      <a:pt x="121716" y="463550"/>
                      <a:pt x="114837" y="503237"/>
                      <a:pt x="107958" y="536575"/>
                    </a:cubicBezTo>
                    <a:cubicBezTo>
                      <a:pt x="101079" y="569913"/>
                      <a:pt x="91554" y="604838"/>
                      <a:pt x="82558" y="631825"/>
                    </a:cubicBezTo>
                    <a:cubicBezTo>
                      <a:pt x="73562" y="658812"/>
                      <a:pt x="62450" y="678921"/>
                      <a:pt x="53983" y="698500"/>
                    </a:cubicBezTo>
                    <a:cubicBezTo>
                      <a:pt x="45516" y="718079"/>
                      <a:pt x="40754" y="733425"/>
                      <a:pt x="31758" y="749300"/>
                    </a:cubicBezTo>
                    <a:cubicBezTo>
                      <a:pt x="22762" y="765175"/>
                      <a:pt x="-521" y="784754"/>
                      <a:pt x="8" y="79375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EC4476E-99E3-654F-7DED-0BF3A099AB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0793" y="4647911"/>
              <a:ext cx="33711" cy="15139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A610175-00B3-2756-9E13-9DDADF7147AC}"/>
                </a:ext>
              </a:extLst>
            </p:cNvPr>
            <p:cNvCxnSpPr>
              <a:cxnSpLocks/>
            </p:cNvCxnSpPr>
            <p:nvPr/>
          </p:nvCxnSpPr>
          <p:spPr>
            <a:xfrm>
              <a:off x="3758380" y="4647911"/>
              <a:ext cx="28111" cy="12624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2222544-7747-6886-9120-0309D04CDD79}"/>
              </a:ext>
            </a:extLst>
          </p:cNvPr>
          <p:cNvGrpSpPr/>
          <p:nvPr/>
        </p:nvGrpSpPr>
        <p:grpSpPr>
          <a:xfrm>
            <a:off x="1701955" y="2127001"/>
            <a:ext cx="555840" cy="534882"/>
            <a:chOff x="1605362" y="4390080"/>
            <a:chExt cx="646076" cy="62171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C492B17-6FFD-CBEA-8DAF-2F04D66832E8}"/>
                </a:ext>
              </a:extLst>
            </p:cNvPr>
            <p:cNvGrpSpPr/>
            <p:nvPr/>
          </p:nvGrpSpPr>
          <p:grpSpPr>
            <a:xfrm>
              <a:off x="1605362" y="4390080"/>
              <a:ext cx="646076" cy="621716"/>
              <a:chOff x="3549557" y="1112525"/>
              <a:chExt cx="742747" cy="714742"/>
            </a:xfrm>
            <a:solidFill>
              <a:schemeClr val="bg1"/>
            </a:solidFill>
          </p:grpSpPr>
          <p:sp>
            <p:nvSpPr>
              <p:cNvPr id="20" name="Triangle 19">
                <a:extLst>
                  <a:ext uri="{FF2B5EF4-FFF2-40B4-BE49-F238E27FC236}">
                    <a16:creationId xmlns:a16="http://schemas.microsoft.com/office/drawing/2014/main" id="{6BD5A49E-1F91-6FD4-0282-FC55D0B84DCC}"/>
                  </a:ext>
                </a:extLst>
              </p:cNvPr>
              <p:cNvSpPr/>
              <p:nvPr/>
            </p:nvSpPr>
            <p:spPr>
              <a:xfrm rot="5400000">
                <a:off x="3490899" y="1171183"/>
                <a:ext cx="714742" cy="597425"/>
              </a:xfrm>
              <a:prstGeom prst="triangle">
                <a:avLst>
                  <a:gd name="adj" fmla="val 50001"/>
                </a:avLst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kumimoji="0" lang="en-C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3C3A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b</a:t>
                </a:r>
                <a:endParaRPr lang="en-CH" sz="1013" dirty="0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253DA82-6CCF-878C-09ED-10C0468F9E07}"/>
                  </a:ext>
                </a:extLst>
              </p:cNvPr>
              <p:cNvSpPr/>
              <p:nvPr/>
            </p:nvSpPr>
            <p:spPr>
              <a:xfrm>
                <a:off x="4147768" y="1392781"/>
                <a:ext cx="144536" cy="144536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F75FEE6-9FCA-F3A3-E32B-323AB0664C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0818" y="4726089"/>
              <a:ext cx="35112" cy="13626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0B862F-D279-BC14-3478-C8C54455A6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5197" y="4725264"/>
              <a:ext cx="27415" cy="10639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4E6F62-F097-96C5-08DA-4025DDBFFEB9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1454309" y="2394447"/>
            <a:ext cx="247647" cy="0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5207BA-2133-922F-6627-E7354233CDC0}"/>
              </a:ext>
            </a:extLst>
          </p:cNvPr>
          <p:cNvCxnSpPr>
            <a:cxnSpLocks/>
          </p:cNvCxnSpPr>
          <p:nvPr/>
        </p:nvCxnSpPr>
        <p:spPr>
          <a:xfrm>
            <a:off x="2257795" y="1329071"/>
            <a:ext cx="247647" cy="0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BE3249-D264-9F5A-2864-DC904510C729}"/>
              </a:ext>
            </a:extLst>
          </p:cNvPr>
          <p:cNvCxnSpPr>
            <a:cxnSpLocks/>
          </p:cNvCxnSpPr>
          <p:nvPr/>
        </p:nvCxnSpPr>
        <p:spPr>
          <a:xfrm flipV="1">
            <a:off x="2505443" y="1329071"/>
            <a:ext cx="0" cy="536961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4B90C7-7452-3EB9-F826-7D5736B8CF1C}"/>
              </a:ext>
            </a:extLst>
          </p:cNvPr>
          <p:cNvCxnSpPr>
            <a:cxnSpLocks/>
          </p:cNvCxnSpPr>
          <p:nvPr/>
        </p:nvCxnSpPr>
        <p:spPr>
          <a:xfrm>
            <a:off x="1454309" y="1866032"/>
            <a:ext cx="1051133" cy="0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1D8114-2950-C91F-7456-2541F7C58CF9}"/>
              </a:ext>
            </a:extLst>
          </p:cNvPr>
          <p:cNvCxnSpPr>
            <a:cxnSpLocks/>
          </p:cNvCxnSpPr>
          <p:nvPr/>
        </p:nvCxnSpPr>
        <p:spPr>
          <a:xfrm flipV="1">
            <a:off x="1454309" y="1866032"/>
            <a:ext cx="0" cy="528415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D440EF2-7F98-1404-6951-03F626915C95}"/>
              </a:ext>
            </a:extLst>
          </p:cNvPr>
          <p:cNvGrpSpPr/>
          <p:nvPr/>
        </p:nvGrpSpPr>
        <p:grpSpPr>
          <a:xfrm>
            <a:off x="1666798" y="3132582"/>
            <a:ext cx="575094" cy="534882"/>
            <a:chOff x="3419832" y="4206525"/>
            <a:chExt cx="668457" cy="6217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E65CBBC-55EE-7697-A688-457F25BAC4A5}"/>
                </a:ext>
              </a:extLst>
            </p:cNvPr>
            <p:cNvGrpSpPr/>
            <p:nvPr/>
          </p:nvGrpSpPr>
          <p:grpSpPr>
            <a:xfrm>
              <a:off x="3419832" y="4206525"/>
              <a:ext cx="668457" cy="621716"/>
              <a:chOff x="4604682" y="3199879"/>
              <a:chExt cx="830263" cy="828955"/>
            </a:xfrm>
            <a:solidFill>
              <a:schemeClr val="bg1"/>
            </a:solidFill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366321B9-2055-FC54-FADD-EBBF80C718C1}"/>
                  </a:ext>
                </a:extLst>
              </p:cNvPr>
              <p:cNvSpPr/>
              <p:nvPr/>
            </p:nvSpPr>
            <p:spPr>
              <a:xfrm flipH="1">
                <a:off x="4678555" y="3199879"/>
                <a:ext cx="756390" cy="828955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CH" sz="180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a</a:t>
                </a: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EFAF8A0-3D95-B305-FC7C-800EB505FBFB}"/>
                  </a:ext>
                </a:extLst>
              </p:cNvPr>
              <p:cNvSpPr/>
              <p:nvPr/>
            </p:nvSpPr>
            <p:spPr>
              <a:xfrm>
                <a:off x="4604682" y="3241676"/>
                <a:ext cx="111820" cy="741282"/>
              </a:xfrm>
              <a:custGeom>
                <a:avLst/>
                <a:gdLst>
                  <a:gd name="connsiteX0" fmla="*/ 6358 w 124531"/>
                  <a:gd name="connsiteY0" fmla="*/ 0 h 793750"/>
                  <a:gd name="connsiteX1" fmla="*/ 69858 w 124531"/>
                  <a:gd name="connsiteY1" fmla="*/ 120650 h 793750"/>
                  <a:gd name="connsiteX2" fmla="*/ 111133 w 124531"/>
                  <a:gd name="connsiteY2" fmla="*/ 250825 h 793750"/>
                  <a:gd name="connsiteX3" fmla="*/ 120658 w 124531"/>
                  <a:gd name="connsiteY3" fmla="*/ 346075 h 793750"/>
                  <a:gd name="connsiteX4" fmla="*/ 123833 w 124531"/>
                  <a:gd name="connsiteY4" fmla="*/ 431800 h 793750"/>
                  <a:gd name="connsiteX5" fmla="*/ 107958 w 124531"/>
                  <a:gd name="connsiteY5" fmla="*/ 536575 h 793750"/>
                  <a:gd name="connsiteX6" fmla="*/ 82558 w 124531"/>
                  <a:gd name="connsiteY6" fmla="*/ 631825 h 793750"/>
                  <a:gd name="connsiteX7" fmla="*/ 53983 w 124531"/>
                  <a:gd name="connsiteY7" fmla="*/ 698500 h 793750"/>
                  <a:gd name="connsiteX8" fmla="*/ 31758 w 124531"/>
                  <a:gd name="connsiteY8" fmla="*/ 749300 h 793750"/>
                  <a:gd name="connsiteX9" fmla="*/ 8 w 124531"/>
                  <a:gd name="connsiteY9" fmla="*/ 79375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531" h="793750">
                    <a:moveTo>
                      <a:pt x="6358" y="0"/>
                    </a:moveTo>
                    <a:cubicBezTo>
                      <a:pt x="29377" y="39423"/>
                      <a:pt x="52396" y="78846"/>
                      <a:pt x="69858" y="120650"/>
                    </a:cubicBezTo>
                    <a:cubicBezTo>
                      <a:pt x="87320" y="162454"/>
                      <a:pt x="102666" y="213254"/>
                      <a:pt x="111133" y="250825"/>
                    </a:cubicBezTo>
                    <a:cubicBezTo>
                      <a:pt x="119600" y="288396"/>
                      <a:pt x="118541" y="315913"/>
                      <a:pt x="120658" y="346075"/>
                    </a:cubicBezTo>
                    <a:cubicBezTo>
                      <a:pt x="122775" y="376237"/>
                      <a:pt x="125950" y="400050"/>
                      <a:pt x="123833" y="431800"/>
                    </a:cubicBezTo>
                    <a:cubicBezTo>
                      <a:pt x="121716" y="463550"/>
                      <a:pt x="114837" y="503237"/>
                      <a:pt x="107958" y="536575"/>
                    </a:cubicBezTo>
                    <a:cubicBezTo>
                      <a:pt x="101079" y="569913"/>
                      <a:pt x="91554" y="604838"/>
                      <a:pt x="82558" y="631825"/>
                    </a:cubicBezTo>
                    <a:cubicBezTo>
                      <a:pt x="73562" y="658812"/>
                      <a:pt x="62450" y="678921"/>
                      <a:pt x="53983" y="698500"/>
                    </a:cubicBezTo>
                    <a:cubicBezTo>
                      <a:pt x="45516" y="718079"/>
                      <a:pt x="40754" y="733425"/>
                      <a:pt x="31758" y="749300"/>
                    </a:cubicBezTo>
                    <a:cubicBezTo>
                      <a:pt x="22762" y="765175"/>
                      <a:pt x="-521" y="784754"/>
                      <a:pt x="8" y="79375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97F3684-1CFA-DD4F-78DE-037774BDDE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0793" y="4647911"/>
              <a:ext cx="33711" cy="15139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7D23B0E-51C7-74CA-669B-8412F9C1EE03}"/>
                </a:ext>
              </a:extLst>
            </p:cNvPr>
            <p:cNvCxnSpPr>
              <a:cxnSpLocks/>
            </p:cNvCxnSpPr>
            <p:nvPr/>
          </p:nvCxnSpPr>
          <p:spPr>
            <a:xfrm>
              <a:off x="3758380" y="4647911"/>
              <a:ext cx="28111" cy="12624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1A91506-36EA-03FE-F3A7-09850432695F}"/>
              </a:ext>
            </a:extLst>
          </p:cNvPr>
          <p:cNvGrpSpPr/>
          <p:nvPr/>
        </p:nvGrpSpPr>
        <p:grpSpPr>
          <a:xfrm>
            <a:off x="382038" y="4198328"/>
            <a:ext cx="555840" cy="534882"/>
            <a:chOff x="1605362" y="4390080"/>
            <a:chExt cx="646076" cy="62171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A12E43C-D3DE-8F54-2876-227CDD322896}"/>
                </a:ext>
              </a:extLst>
            </p:cNvPr>
            <p:cNvGrpSpPr/>
            <p:nvPr/>
          </p:nvGrpSpPr>
          <p:grpSpPr>
            <a:xfrm>
              <a:off x="1605362" y="4390080"/>
              <a:ext cx="646076" cy="621716"/>
              <a:chOff x="3549557" y="1112525"/>
              <a:chExt cx="742747" cy="714742"/>
            </a:xfrm>
            <a:solidFill>
              <a:schemeClr val="bg1"/>
            </a:solidFill>
          </p:grpSpPr>
          <p:sp>
            <p:nvSpPr>
              <p:cNvPr id="30" name="Triangle 29">
                <a:extLst>
                  <a:ext uri="{FF2B5EF4-FFF2-40B4-BE49-F238E27FC236}">
                    <a16:creationId xmlns:a16="http://schemas.microsoft.com/office/drawing/2014/main" id="{D7182F94-0FC9-356E-FD07-DCCEC61E0E78}"/>
                  </a:ext>
                </a:extLst>
              </p:cNvPr>
              <p:cNvSpPr/>
              <p:nvPr/>
            </p:nvSpPr>
            <p:spPr>
              <a:xfrm rot="5400000">
                <a:off x="3490899" y="1171183"/>
                <a:ext cx="714742" cy="597425"/>
              </a:xfrm>
              <a:prstGeom prst="triangle">
                <a:avLst>
                  <a:gd name="adj" fmla="val 50001"/>
                </a:avLst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CH" sz="180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b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FBCDF50-1B40-9B06-9146-73D1778E38B9}"/>
                  </a:ext>
                </a:extLst>
              </p:cNvPr>
              <p:cNvSpPr/>
              <p:nvPr/>
            </p:nvSpPr>
            <p:spPr>
              <a:xfrm>
                <a:off x="4147768" y="1392781"/>
                <a:ext cx="144536" cy="144536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AB46040-2230-067E-FF2D-FD6802DDB9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0818" y="4726089"/>
              <a:ext cx="35112" cy="13626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308E713-D3AB-1957-2ED6-66375049F1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5197" y="4725264"/>
              <a:ext cx="27415" cy="10639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1D776CD-1CED-289F-A58E-9FA6A26AE739}"/>
              </a:ext>
            </a:extLst>
          </p:cNvPr>
          <p:cNvCxnSpPr>
            <a:cxnSpLocks/>
            <a:endCxn id="30" idx="3"/>
          </p:cNvCxnSpPr>
          <p:nvPr/>
        </p:nvCxnSpPr>
        <p:spPr>
          <a:xfrm>
            <a:off x="134392" y="4465774"/>
            <a:ext cx="247647" cy="0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5185D2-67F8-2892-7157-AE1FA4976B1E}"/>
              </a:ext>
            </a:extLst>
          </p:cNvPr>
          <p:cNvCxnSpPr>
            <a:cxnSpLocks/>
          </p:cNvCxnSpPr>
          <p:nvPr/>
        </p:nvCxnSpPr>
        <p:spPr>
          <a:xfrm>
            <a:off x="2241892" y="3400398"/>
            <a:ext cx="247647" cy="0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9A393FC-F65B-F309-53BE-23CCDC2B9C62}"/>
              </a:ext>
            </a:extLst>
          </p:cNvPr>
          <p:cNvCxnSpPr>
            <a:cxnSpLocks/>
          </p:cNvCxnSpPr>
          <p:nvPr/>
        </p:nvCxnSpPr>
        <p:spPr>
          <a:xfrm flipV="1">
            <a:off x="2489540" y="3400398"/>
            <a:ext cx="0" cy="536961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51CB71A-8EEB-B732-32B6-F5F0C2A07EAE}"/>
              </a:ext>
            </a:extLst>
          </p:cNvPr>
          <p:cNvCxnSpPr>
            <a:cxnSpLocks/>
          </p:cNvCxnSpPr>
          <p:nvPr/>
        </p:nvCxnSpPr>
        <p:spPr>
          <a:xfrm>
            <a:off x="134392" y="3937359"/>
            <a:ext cx="2355147" cy="0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6B93BFB-FC17-E5F7-AA77-5F10C2D2BF25}"/>
              </a:ext>
            </a:extLst>
          </p:cNvPr>
          <p:cNvCxnSpPr>
            <a:cxnSpLocks/>
          </p:cNvCxnSpPr>
          <p:nvPr/>
        </p:nvCxnSpPr>
        <p:spPr>
          <a:xfrm flipV="1">
            <a:off x="134392" y="3937359"/>
            <a:ext cx="0" cy="528415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6B0FBCA-992E-B4F2-9C07-8E3F8F0A7210}"/>
              </a:ext>
            </a:extLst>
          </p:cNvPr>
          <p:cNvGrpSpPr/>
          <p:nvPr/>
        </p:nvGrpSpPr>
        <p:grpSpPr>
          <a:xfrm>
            <a:off x="1244755" y="1114428"/>
            <a:ext cx="1416975" cy="1411206"/>
            <a:chOff x="1244755" y="1114428"/>
            <a:chExt cx="1416975" cy="1411206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DA80F3B-3C9B-AA55-FB96-6B5946527700}"/>
                </a:ext>
              </a:extLst>
            </p:cNvPr>
            <p:cNvCxnSpPr>
              <a:cxnSpLocks/>
            </p:cNvCxnSpPr>
            <p:nvPr/>
          </p:nvCxnSpPr>
          <p:spPr>
            <a:xfrm>
              <a:off x="1244755" y="1114429"/>
              <a:ext cx="1411205" cy="1411205"/>
            </a:xfrm>
            <a:prstGeom prst="line">
              <a:avLst/>
            </a:prstGeom>
            <a:effectLst>
              <a:glow rad="114430">
                <a:schemeClr val="accent1">
                  <a:alpha val="87776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1ED7D9-4E55-35FB-D369-56835D9C59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0525" y="1114428"/>
              <a:ext cx="1411205" cy="1411205"/>
            </a:xfrm>
            <a:prstGeom prst="line">
              <a:avLst/>
            </a:prstGeom>
            <a:effectLst>
              <a:glow rad="114430">
                <a:schemeClr val="accent1">
                  <a:alpha val="87776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ED052ED-D7F6-419C-D44D-8C2D6D9CD9D8}"/>
              </a:ext>
            </a:extLst>
          </p:cNvPr>
          <p:cNvGrpSpPr/>
          <p:nvPr/>
        </p:nvGrpSpPr>
        <p:grpSpPr>
          <a:xfrm>
            <a:off x="196980" y="3240928"/>
            <a:ext cx="2229972" cy="1411206"/>
            <a:chOff x="1244755" y="1114428"/>
            <a:chExt cx="1416975" cy="1411206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5E8017D-DEE7-D9D4-282F-1DB3F46766CA}"/>
                </a:ext>
              </a:extLst>
            </p:cNvPr>
            <p:cNvCxnSpPr>
              <a:cxnSpLocks/>
            </p:cNvCxnSpPr>
            <p:nvPr/>
          </p:nvCxnSpPr>
          <p:spPr>
            <a:xfrm>
              <a:off x="1244755" y="1114429"/>
              <a:ext cx="1411205" cy="1411205"/>
            </a:xfrm>
            <a:prstGeom prst="line">
              <a:avLst/>
            </a:prstGeom>
            <a:effectLst>
              <a:glow rad="114430">
                <a:schemeClr val="accent1">
                  <a:alpha val="87776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6A57551-CAED-4DFE-1D98-3DC7C721ED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0525" y="1114428"/>
              <a:ext cx="1411205" cy="1411205"/>
            </a:xfrm>
            <a:prstGeom prst="line">
              <a:avLst/>
            </a:prstGeom>
            <a:effectLst>
              <a:glow rad="114430">
                <a:schemeClr val="accent1">
                  <a:alpha val="87776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41372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01CFB-E930-D514-E014-E15AB171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238" y="0"/>
            <a:ext cx="512762" cy="163552"/>
          </a:xfrm>
        </p:spPr>
        <p:txBody>
          <a:bodyPr anchor="ctr"/>
          <a:lstStyle/>
          <a:p>
            <a:fld id="{E1E1CD7C-2161-7D43-862E-CE4C333CD873}" type="slidenum">
              <a:rPr lang="fr-FR" smtClean="0"/>
              <a:pPr/>
              <a:t>24</a:t>
            </a:fld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524AF6-49F3-654A-1EA3-11FC6EC29493}"/>
              </a:ext>
            </a:extLst>
          </p:cNvPr>
          <p:cNvGrpSpPr/>
          <p:nvPr/>
        </p:nvGrpSpPr>
        <p:grpSpPr>
          <a:xfrm>
            <a:off x="1682701" y="971122"/>
            <a:ext cx="575094" cy="534882"/>
            <a:chOff x="3419832" y="4206525"/>
            <a:chExt cx="668457" cy="62171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F3AEE47-0E1F-A4CA-4C1A-D3BC24CB7156}"/>
                </a:ext>
              </a:extLst>
            </p:cNvPr>
            <p:cNvGrpSpPr/>
            <p:nvPr/>
          </p:nvGrpSpPr>
          <p:grpSpPr>
            <a:xfrm>
              <a:off x="3419832" y="4206525"/>
              <a:ext cx="668457" cy="621716"/>
              <a:chOff x="4604682" y="3199879"/>
              <a:chExt cx="830263" cy="828955"/>
            </a:xfrm>
            <a:solidFill>
              <a:schemeClr val="bg1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A094D31B-CAB2-C123-5C6E-720CB981317B}"/>
                  </a:ext>
                </a:extLst>
              </p:cNvPr>
              <p:cNvSpPr/>
              <p:nvPr/>
            </p:nvSpPr>
            <p:spPr>
              <a:xfrm flipH="1">
                <a:off x="4678555" y="3199879"/>
                <a:ext cx="756390" cy="828955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3C3A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a</a:t>
                </a: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92A39393-212D-A64A-6243-DC5CC10D4408}"/>
                  </a:ext>
                </a:extLst>
              </p:cNvPr>
              <p:cNvSpPr/>
              <p:nvPr/>
            </p:nvSpPr>
            <p:spPr>
              <a:xfrm>
                <a:off x="4604682" y="3241676"/>
                <a:ext cx="111820" cy="741282"/>
              </a:xfrm>
              <a:custGeom>
                <a:avLst/>
                <a:gdLst>
                  <a:gd name="connsiteX0" fmla="*/ 6358 w 124531"/>
                  <a:gd name="connsiteY0" fmla="*/ 0 h 793750"/>
                  <a:gd name="connsiteX1" fmla="*/ 69858 w 124531"/>
                  <a:gd name="connsiteY1" fmla="*/ 120650 h 793750"/>
                  <a:gd name="connsiteX2" fmla="*/ 111133 w 124531"/>
                  <a:gd name="connsiteY2" fmla="*/ 250825 h 793750"/>
                  <a:gd name="connsiteX3" fmla="*/ 120658 w 124531"/>
                  <a:gd name="connsiteY3" fmla="*/ 346075 h 793750"/>
                  <a:gd name="connsiteX4" fmla="*/ 123833 w 124531"/>
                  <a:gd name="connsiteY4" fmla="*/ 431800 h 793750"/>
                  <a:gd name="connsiteX5" fmla="*/ 107958 w 124531"/>
                  <a:gd name="connsiteY5" fmla="*/ 536575 h 793750"/>
                  <a:gd name="connsiteX6" fmla="*/ 82558 w 124531"/>
                  <a:gd name="connsiteY6" fmla="*/ 631825 h 793750"/>
                  <a:gd name="connsiteX7" fmla="*/ 53983 w 124531"/>
                  <a:gd name="connsiteY7" fmla="*/ 698500 h 793750"/>
                  <a:gd name="connsiteX8" fmla="*/ 31758 w 124531"/>
                  <a:gd name="connsiteY8" fmla="*/ 749300 h 793750"/>
                  <a:gd name="connsiteX9" fmla="*/ 8 w 124531"/>
                  <a:gd name="connsiteY9" fmla="*/ 79375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531" h="793750">
                    <a:moveTo>
                      <a:pt x="6358" y="0"/>
                    </a:moveTo>
                    <a:cubicBezTo>
                      <a:pt x="29377" y="39423"/>
                      <a:pt x="52396" y="78846"/>
                      <a:pt x="69858" y="120650"/>
                    </a:cubicBezTo>
                    <a:cubicBezTo>
                      <a:pt x="87320" y="162454"/>
                      <a:pt x="102666" y="213254"/>
                      <a:pt x="111133" y="250825"/>
                    </a:cubicBezTo>
                    <a:cubicBezTo>
                      <a:pt x="119600" y="288396"/>
                      <a:pt x="118541" y="315913"/>
                      <a:pt x="120658" y="346075"/>
                    </a:cubicBezTo>
                    <a:cubicBezTo>
                      <a:pt x="122775" y="376237"/>
                      <a:pt x="125950" y="400050"/>
                      <a:pt x="123833" y="431800"/>
                    </a:cubicBezTo>
                    <a:cubicBezTo>
                      <a:pt x="121716" y="463550"/>
                      <a:pt x="114837" y="503237"/>
                      <a:pt x="107958" y="536575"/>
                    </a:cubicBezTo>
                    <a:cubicBezTo>
                      <a:pt x="101079" y="569913"/>
                      <a:pt x="91554" y="604838"/>
                      <a:pt x="82558" y="631825"/>
                    </a:cubicBezTo>
                    <a:cubicBezTo>
                      <a:pt x="73562" y="658812"/>
                      <a:pt x="62450" y="678921"/>
                      <a:pt x="53983" y="698500"/>
                    </a:cubicBezTo>
                    <a:cubicBezTo>
                      <a:pt x="45516" y="718079"/>
                      <a:pt x="40754" y="733425"/>
                      <a:pt x="31758" y="749300"/>
                    </a:cubicBezTo>
                    <a:cubicBezTo>
                      <a:pt x="22762" y="765175"/>
                      <a:pt x="-521" y="784754"/>
                      <a:pt x="8" y="79375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EC4476E-99E3-654F-7DED-0BF3A099AB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0793" y="4647911"/>
              <a:ext cx="33711" cy="15139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A610175-00B3-2756-9E13-9DDADF7147AC}"/>
                </a:ext>
              </a:extLst>
            </p:cNvPr>
            <p:cNvCxnSpPr>
              <a:cxnSpLocks/>
            </p:cNvCxnSpPr>
            <p:nvPr/>
          </p:nvCxnSpPr>
          <p:spPr>
            <a:xfrm>
              <a:off x="3758380" y="4647911"/>
              <a:ext cx="28111" cy="12624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2222544-7747-6886-9120-0309D04CDD79}"/>
              </a:ext>
            </a:extLst>
          </p:cNvPr>
          <p:cNvGrpSpPr/>
          <p:nvPr/>
        </p:nvGrpSpPr>
        <p:grpSpPr>
          <a:xfrm>
            <a:off x="5613555" y="2036868"/>
            <a:ext cx="555840" cy="534882"/>
            <a:chOff x="1605362" y="4390080"/>
            <a:chExt cx="646076" cy="62171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C492B17-6FFD-CBEA-8DAF-2F04D66832E8}"/>
                </a:ext>
              </a:extLst>
            </p:cNvPr>
            <p:cNvGrpSpPr/>
            <p:nvPr/>
          </p:nvGrpSpPr>
          <p:grpSpPr>
            <a:xfrm>
              <a:off x="1605362" y="4390080"/>
              <a:ext cx="646076" cy="621716"/>
              <a:chOff x="3549557" y="1112525"/>
              <a:chExt cx="742747" cy="714742"/>
            </a:xfrm>
            <a:solidFill>
              <a:schemeClr val="bg1"/>
            </a:solidFill>
          </p:grpSpPr>
          <p:sp>
            <p:nvSpPr>
              <p:cNvPr id="20" name="Triangle 19">
                <a:extLst>
                  <a:ext uri="{FF2B5EF4-FFF2-40B4-BE49-F238E27FC236}">
                    <a16:creationId xmlns:a16="http://schemas.microsoft.com/office/drawing/2014/main" id="{6BD5A49E-1F91-6FD4-0282-FC55D0B84DCC}"/>
                  </a:ext>
                </a:extLst>
              </p:cNvPr>
              <p:cNvSpPr/>
              <p:nvPr/>
            </p:nvSpPr>
            <p:spPr>
              <a:xfrm rot="5400000">
                <a:off x="3490899" y="1171183"/>
                <a:ext cx="714742" cy="597425"/>
              </a:xfrm>
              <a:prstGeom prst="triangle">
                <a:avLst>
                  <a:gd name="adj" fmla="val 50001"/>
                </a:avLst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kumimoji="0" lang="en-C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3C3A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b</a:t>
                </a:r>
                <a:endParaRPr lang="en-CH" sz="1013" dirty="0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253DA82-6CCF-878C-09ED-10C0468F9E07}"/>
                  </a:ext>
                </a:extLst>
              </p:cNvPr>
              <p:cNvSpPr/>
              <p:nvPr/>
            </p:nvSpPr>
            <p:spPr>
              <a:xfrm>
                <a:off x="4147768" y="1392781"/>
                <a:ext cx="144536" cy="144536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F75FEE6-9FCA-F3A3-E32B-323AB0664C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0818" y="4726089"/>
              <a:ext cx="35112" cy="13626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0B862F-D279-BC14-3478-C8C54455A6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5197" y="4725264"/>
              <a:ext cx="27415" cy="10639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4E6F62-F097-96C5-08DA-4025DDBFFEB9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5365909" y="2304314"/>
            <a:ext cx="247647" cy="0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5207BA-2133-922F-6627-E7354233CDC0}"/>
              </a:ext>
            </a:extLst>
          </p:cNvPr>
          <p:cNvCxnSpPr>
            <a:cxnSpLocks/>
          </p:cNvCxnSpPr>
          <p:nvPr/>
        </p:nvCxnSpPr>
        <p:spPr>
          <a:xfrm>
            <a:off x="2257795" y="1238938"/>
            <a:ext cx="247647" cy="0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BE3249-D264-9F5A-2864-DC904510C729}"/>
              </a:ext>
            </a:extLst>
          </p:cNvPr>
          <p:cNvCxnSpPr>
            <a:cxnSpLocks/>
          </p:cNvCxnSpPr>
          <p:nvPr/>
        </p:nvCxnSpPr>
        <p:spPr>
          <a:xfrm flipV="1">
            <a:off x="2505443" y="1238938"/>
            <a:ext cx="0" cy="536961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4B90C7-7452-3EB9-F826-7D5736B8CF1C}"/>
              </a:ext>
            </a:extLst>
          </p:cNvPr>
          <p:cNvCxnSpPr>
            <a:cxnSpLocks/>
          </p:cNvCxnSpPr>
          <p:nvPr/>
        </p:nvCxnSpPr>
        <p:spPr>
          <a:xfrm>
            <a:off x="2505442" y="1775899"/>
            <a:ext cx="2852865" cy="0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1D8114-2950-C91F-7456-2541F7C58CF9}"/>
              </a:ext>
            </a:extLst>
          </p:cNvPr>
          <p:cNvCxnSpPr>
            <a:cxnSpLocks/>
          </p:cNvCxnSpPr>
          <p:nvPr/>
        </p:nvCxnSpPr>
        <p:spPr>
          <a:xfrm flipV="1">
            <a:off x="5358307" y="1775899"/>
            <a:ext cx="0" cy="528415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80497DE-8C34-F023-F57C-7D31C934EB25}"/>
              </a:ext>
            </a:extLst>
          </p:cNvPr>
          <p:cNvGrpSpPr/>
          <p:nvPr/>
        </p:nvGrpSpPr>
        <p:grpSpPr>
          <a:xfrm>
            <a:off x="1666798" y="2993422"/>
            <a:ext cx="575094" cy="534882"/>
            <a:chOff x="3419832" y="4206525"/>
            <a:chExt cx="668457" cy="6217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064C600-CDE4-C722-008D-2FF5F463A967}"/>
                </a:ext>
              </a:extLst>
            </p:cNvPr>
            <p:cNvGrpSpPr/>
            <p:nvPr/>
          </p:nvGrpSpPr>
          <p:grpSpPr>
            <a:xfrm>
              <a:off x="3419832" y="4206525"/>
              <a:ext cx="668457" cy="621716"/>
              <a:chOff x="4604682" y="3199879"/>
              <a:chExt cx="830263" cy="828955"/>
            </a:xfrm>
            <a:solidFill>
              <a:schemeClr val="bg1"/>
            </a:solidFill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FA31CE83-4141-7876-CDE0-69E36E65628D}"/>
                  </a:ext>
                </a:extLst>
              </p:cNvPr>
              <p:cNvSpPr/>
              <p:nvPr/>
            </p:nvSpPr>
            <p:spPr>
              <a:xfrm flipH="1">
                <a:off x="4678555" y="3199879"/>
                <a:ext cx="756390" cy="828955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CH" sz="180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a</a:t>
                </a: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9B651076-143B-1614-4A5A-DC1FCCB587F4}"/>
                  </a:ext>
                </a:extLst>
              </p:cNvPr>
              <p:cNvSpPr/>
              <p:nvPr/>
            </p:nvSpPr>
            <p:spPr>
              <a:xfrm>
                <a:off x="4604682" y="3241676"/>
                <a:ext cx="111820" cy="741282"/>
              </a:xfrm>
              <a:custGeom>
                <a:avLst/>
                <a:gdLst>
                  <a:gd name="connsiteX0" fmla="*/ 6358 w 124531"/>
                  <a:gd name="connsiteY0" fmla="*/ 0 h 793750"/>
                  <a:gd name="connsiteX1" fmla="*/ 69858 w 124531"/>
                  <a:gd name="connsiteY1" fmla="*/ 120650 h 793750"/>
                  <a:gd name="connsiteX2" fmla="*/ 111133 w 124531"/>
                  <a:gd name="connsiteY2" fmla="*/ 250825 h 793750"/>
                  <a:gd name="connsiteX3" fmla="*/ 120658 w 124531"/>
                  <a:gd name="connsiteY3" fmla="*/ 346075 h 793750"/>
                  <a:gd name="connsiteX4" fmla="*/ 123833 w 124531"/>
                  <a:gd name="connsiteY4" fmla="*/ 431800 h 793750"/>
                  <a:gd name="connsiteX5" fmla="*/ 107958 w 124531"/>
                  <a:gd name="connsiteY5" fmla="*/ 536575 h 793750"/>
                  <a:gd name="connsiteX6" fmla="*/ 82558 w 124531"/>
                  <a:gd name="connsiteY6" fmla="*/ 631825 h 793750"/>
                  <a:gd name="connsiteX7" fmla="*/ 53983 w 124531"/>
                  <a:gd name="connsiteY7" fmla="*/ 698500 h 793750"/>
                  <a:gd name="connsiteX8" fmla="*/ 31758 w 124531"/>
                  <a:gd name="connsiteY8" fmla="*/ 749300 h 793750"/>
                  <a:gd name="connsiteX9" fmla="*/ 8 w 124531"/>
                  <a:gd name="connsiteY9" fmla="*/ 79375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531" h="793750">
                    <a:moveTo>
                      <a:pt x="6358" y="0"/>
                    </a:moveTo>
                    <a:cubicBezTo>
                      <a:pt x="29377" y="39423"/>
                      <a:pt x="52396" y="78846"/>
                      <a:pt x="69858" y="120650"/>
                    </a:cubicBezTo>
                    <a:cubicBezTo>
                      <a:pt x="87320" y="162454"/>
                      <a:pt x="102666" y="213254"/>
                      <a:pt x="111133" y="250825"/>
                    </a:cubicBezTo>
                    <a:cubicBezTo>
                      <a:pt x="119600" y="288396"/>
                      <a:pt x="118541" y="315913"/>
                      <a:pt x="120658" y="346075"/>
                    </a:cubicBezTo>
                    <a:cubicBezTo>
                      <a:pt x="122775" y="376237"/>
                      <a:pt x="125950" y="400050"/>
                      <a:pt x="123833" y="431800"/>
                    </a:cubicBezTo>
                    <a:cubicBezTo>
                      <a:pt x="121716" y="463550"/>
                      <a:pt x="114837" y="503237"/>
                      <a:pt x="107958" y="536575"/>
                    </a:cubicBezTo>
                    <a:cubicBezTo>
                      <a:pt x="101079" y="569913"/>
                      <a:pt x="91554" y="604838"/>
                      <a:pt x="82558" y="631825"/>
                    </a:cubicBezTo>
                    <a:cubicBezTo>
                      <a:pt x="73562" y="658812"/>
                      <a:pt x="62450" y="678921"/>
                      <a:pt x="53983" y="698500"/>
                    </a:cubicBezTo>
                    <a:cubicBezTo>
                      <a:pt x="45516" y="718079"/>
                      <a:pt x="40754" y="733425"/>
                      <a:pt x="31758" y="749300"/>
                    </a:cubicBezTo>
                    <a:cubicBezTo>
                      <a:pt x="22762" y="765175"/>
                      <a:pt x="-521" y="784754"/>
                      <a:pt x="8" y="79375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C63473E-BAFE-1F8C-CBAD-4644D9560F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0793" y="4647911"/>
              <a:ext cx="33711" cy="15139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5EFB9C9-1514-B3CA-A104-FA22F5BBA327}"/>
                </a:ext>
              </a:extLst>
            </p:cNvPr>
            <p:cNvCxnSpPr>
              <a:cxnSpLocks/>
            </p:cNvCxnSpPr>
            <p:nvPr/>
          </p:nvCxnSpPr>
          <p:spPr>
            <a:xfrm>
              <a:off x="3758380" y="4647911"/>
              <a:ext cx="28111" cy="12624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FA37964-5AB9-1ECC-9602-8B7A9B22F375}"/>
              </a:ext>
            </a:extLst>
          </p:cNvPr>
          <p:cNvGrpSpPr/>
          <p:nvPr/>
        </p:nvGrpSpPr>
        <p:grpSpPr>
          <a:xfrm>
            <a:off x="4338794" y="4059168"/>
            <a:ext cx="555840" cy="534882"/>
            <a:chOff x="1605362" y="4390080"/>
            <a:chExt cx="646076" cy="62171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7034733-0F25-E510-7720-46284A66A53E}"/>
                </a:ext>
              </a:extLst>
            </p:cNvPr>
            <p:cNvGrpSpPr/>
            <p:nvPr/>
          </p:nvGrpSpPr>
          <p:grpSpPr>
            <a:xfrm>
              <a:off x="1605362" y="4390080"/>
              <a:ext cx="646076" cy="621716"/>
              <a:chOff x="3549557" y="1112525"/>
              <a:chExt cx="742747" cy="714742"/>
            </a:xfrm>
            <a:solidFill>
              <a:schemeClr val="bg1"/>
            </a:solidFill>
          </p:grpSpPr>
          <p:sp>
            <p:nvSpPr>
              <p:cNvPr id="30" name="Triangle 29">
                <a:extLst>
                  <a:ext uri="{FF2B5EF4-FFF2-40B4-BE49-F238E27FC236}">
                    <a16:creationId xmlns:a16="http://schemas.microsoft.com/office/drawing/2014/main" id="{4290E3F2-34E7-AC61-0FDF-7FAF1EF8366A}"/>
                  </a:ext>
                </a:extLst>
              </p:cNvPr>
              <p:cNvSpPr/>
              <p:nvPr/>
            </p:nvSpPr>
            <p:spPr>
              <a:xfrm rot="5400000">
                <a:off x="3490899" y="1171183"/>
                <a:ext cx="714742" cy="597425"/>
              </a:xfrm>
              <a:prstGeom prst="triangle">
                <a:avLst>
                  <a:gd name="adj" fmla="val 50001"/>
                </a:avLst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CH" sz="180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b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FEEB40E-ABBE-4E38-7DB8-3305B0F47FCD}"/>
                  </a:ext>
                </a:extLst>
              </p:cNvPr>
              <p:cNvSpPr/>
              <p:nvPr/>
            </p:nvSpPr>
            <p:spPr>
              <a:xfrm>
                <a:off x="4147768" y="1392781"/>
                <a:ext cx="144536" cy="144536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90EA00D-FD7C-7CA5-D969-EA93CE7C9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0818" y="4726089"/>
              <a:ext cx="35112" cy="13626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F422E75-3969-0E25-2E59-36E4BF221B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5197" y="4725264"/>
              <a:ext cx="27415" cy="10639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77CAC5-C4DB-6C55-A6BE-304206F1C2FD}"/>
              </a:ext>
            </a:extLst>
          </p:cNvPr>
          <p:cNvCxnSpPr>
            <a:cxnSpLocks/>
            <a:endCxn id="30" idx="3"/>
          </p:cNvCxnSpPr>
          <p:nvPr/>
        </p:nvCxnSpPr>
        <p:spPr>
          <a:xfrm>
            <a:off x="4091148" y="4326614"/>
            <a:ext cx="247647" cy="0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A209CF-542D-E67B-1AFA-0DDBDDB7B35C}"/>
              </a:ext>
            </a:extLst>
          </p:cNvPr>
          <p:cNvCxnSpPr>
            <a:cxnSpLocks/>
          </p:cNvCxnSpPr>
          <p:nvPr/>
        </p:nvCxnSpPr>
        <p:spPr>
          <a:xfrm>
            <a:off x="2241892" y="3261238"/>
            <a:ext cx="247647" cy="0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B4FD61-8FC8-1CA2-7BDE-B2D86B2C793B}"/>
              </a:ext>
            </a:extLst>
          </p:cNvPr>
          <p:cNvCxnSpPr>
            <a:cxnSpLocks/>
          </p:cNvCxnSpPr>
          <p:nvPr/>
        </p:nvCxnSpPr>
        <p:spPr>
          <a:xfrm flipV="1">
            <a:off x="2489540" y="3261238"/>
            <a:ext cx="0" cy="536961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AFA6804-F37D-8BD7-417D-B45ED73EF9C7}"/>
              </a:ext>
            </a:extLst>
          </p:cNvPr>
          <p:cNvCxnSpPr>
            <a:cxnSpLocks/>
          </p:cNvCxnSpPr>
          <p:nvPr/>
        </p:nvCxnSpPr>
        <p:spPr>
          <a:xfrm>
            <a:off x="2489539" y="3798199"/>
            <a:ext cx="1571133" cy="0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3F72B0-CAEA-2B7A-8DA8-B6009A1E61B3}"/>
              </a:ext>
            </a:extLst>
          </p:cNvPr>
          <p:cNvCxnSpPr>
            <a:cxnSpLocks/>
          </p:cNvCxnSpPr>
          <p:nvPr/>
        </p:nvCxnSpPr>
        <p:spPr>
          <a:xfrm flipV="1">
            <a:off x="4067496" y="3798199"/>
            <a:ext cx="0" cy="528415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79D9813-8E20-9241-232C-C4AFBB49797F}"/>
                  </a:ext>
                </a:extLst>
              </p:cNvPr>
              <p:cNvSpPr txBox="1"/>
              <p:nvPr/>
            </p:nvSpPr>
            <p:spPr>
              <a:xfrm>
                <a:off x="1250339" y="2138340"/>
                <a:ext cx="14909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79D9813-8E20-9241-232C-C4AFBB497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339" y="2138340"/>
                <a:ext cx="1490985" cy="492443"/>
              </a:xfrm>
              <a:prstGeom prst="rect">
                <a:avLst/>
              </a:prstGeom>
              <a:blipFill>
                <a:blip r:embed="rId7"/>
                <a:stretch>
                  <a:fillRect l="-252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92150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t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01CFB-E930-D514-E014-E15AB171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238" y="0"/>
            <a:ext cx="512762" cy="163552"/>
          </a:xfrm>
        </p:spPr>
        <p:txBody>
          <a:bodyPr anchor="ctr"/>
          <a:lstStyle/>
          <a:p>
            <a:fld id="{E1E1CD7C-2161-7D43-862E-CE4C333CD873}" type="slidenum">
              <a:rPr lang="fr-FR" smtClean="0"/>
              <a:pPr/>
              <a:t>25</a:t>
            </a:fld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4E6F62-F097-96C5-08DA-4025DDBFFEB9}"/>
              </a:ext>
            </a:extLst>
          </p:cNvPr>
          <p:cNvCxnSpPr>
            <a:cxnSpLocks/>
            <a:stCxn id="33" idx="6"/>
            <a:endCxn id="7" idx="2"/>
          </p:cNvCxnSpPr>
          <p:nvPr/>
        </p:nvCxnSpPr>
        <p:spPr>
          <a:xfrm>
            <a:off x="2233127" y="1898192"/>
            <a:ext cx="803175" cy="2998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E411B55-9339-CD7E-C966-9FE745AF4742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3194990" y="1966921"/>
            <a:ext cx="317109" cy="317109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E45B39B-CEAE-8783-26A2-36BC7EC4B2D0}"/>
              </a:ext>
            </a:extLst>
          </p:cNvPr>
          <p:cNvSpPr/>
          <p:nvPr/>
        </p:nvSpPr>
        <p:spPr>
          <a:xfrm>
            <a:off x="3036302" y="1808233"/>
            <a:ext cx="185914" cy="18591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H" b="1" dirty="0">
                <a:solidFill>
                  <a:schemeClr val="tx1"/>
                </a:solidFill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8F426D4-EE7B-8F7D-3E5E-68E91F6398A9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3194990" y="1518350"/>
            <a:ext cx="317109" cy="317109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F4D554F-3042-CC1F-B160-6CAB01FD515D}"/>
              </a:ext>
            </a:extLst>
          </p:cNvPr>
          <p:cNvGrpSpPr/>
          <p:nvPr/>
        </p:nvGrpSpPr>
        <p:grpSpPr>
          <a:xfrm>
            <a:off x="1773687" y="1680132"/>
            <a:ext cx="459440" cy="442116"/>
            <a:chOff x="1605362" y="4390080"/>
            <a:chExt cx="646076" cy="62171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28646FE-B427-68D8-B337-3D4D3375089E}"/>
                </a:ext>
              </a:extLst>
            </p:cNvPr>
            <p:cNvGrpSpPr/>
            <p:nvPr/>
          </p:nvGrpSpPr>
          <p:grpSpPr>
            <a:xfrm>
              <a:off x="1605362" y="4390080"/>
              <a:ext cx="646076" cy="621716"/>
              <a:chOff x="3549557" y="1112525"/>
              <a:chExt cx="742747" cy="714742"/>
            </a:xfrm>
            <a:solidFill>
              <a:schemeClr val="bg1"/>
            </a:solidFill>
          </p:grpSpPr>
          <p:sp>
            <p:nvSpPr>
              <p:cNvPr id="32" name="Triangle 31">
                <a:extLst>
                  <a:ext uri="{FF2B5EF4-FFF2-40B4-BE49-F238E27FC236}">
                    <a16:creationId xmlns:a16="http://schemas.microsoft.com/office/drawing/2014/main" id="{AB4EE82A-1BB4-0BD4-B379-BF898FE31F7B}"/>
                  </a:ext>
                </a:extLst>
              </p:cNvPr>
              <p:cNvSpPr/>
              <p:nvPr/>
            </p:nvSpPr>
            <p:spPr>
              <a:xfrm rot="5400000">
                <a:off x="3490899" y="1171183"/>
                <a:ext cx="714742" cy="597425"/>
              </a:xfrm>
              <a:prstGeom prst="triangle">
                <a:avLst>
                  <a:gd name="adj" fmla="val 50001"/>
                </a:avLst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CH" sz="180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a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2576BA7-876C-A6D4-8DCA-2CB3CBC360CE}"/>
                  </a:ext>
                </a:extLst>
              </p:cNvPr>
              <p:cNvSpPr/>
              <p:nvPr/>
            </p:nvSpPr>
            <p:spPr>
              <a:xfrm>
                <a:off x="4147768" y="1392781"/>
                <a:ext cx="144536" cy="144536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0FE1448-EBAB-1AA5-E7F3-4A2E371F5C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0818" y="4726089"/>
              <a:ext cx="35112" cy="13626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CA20B49-F048-80C7-B47B-F1165368EA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5197" y="4725264"/>
              <a:ext cx="27415" cy="10639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272D46A-D8A1-EBB3-C966-934B6C4231BA}"/>
              </a:ext>
            </a:extLst>
          </p:cNvPr>
          <p:cNvCxnSpPr>
            <a:cxnSpLocks/>
          </p:cNvCxnSpPr>
          <p:nvPr/>
        </p:nvCxnSpPr>
        <p:spPr>
          <a:xfrm flipH="1">
            <a:off x="232083" y="1966921"/>
            <a:ext cx="317109" cy="317109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669147-FD70-27F5-CCB4-59DF257D6D36}"/>
              </a:ext>
            </a:extLst>
          </p:cNvPr>
          <p:cNvCxnSpPr>
            <a:cxnSpLocks/>
          </p:cNvCxnSpPr>
          <p:nvPr/>
        </p:nvCxnSpPr>
        <p:spPr>
          <a:xfrm>
            <a:off x="232083" y="1518350"/>
            <a:ext cx="317109" cy="317109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E012DCA-BA69-B0F7-5492-09B79E704106}"/>
              </a:ext>
            </a:extLst>
          </p:cNvPr>
          <p:cNvSpPr/>
          <p:nvPr/>
        </p:nvSpPr>
        <p:spPr>
          <a:xfrm>
            <a:off x="534027" y="1812300"/>
            <a:ext cx="195132" cy="195132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chemeClr val="bg1"/>
                </a:solidFill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56083B7-4FD1-080A-B426-046B792FDFEF}"/>
              </a:ext>
            </a:extLst>
          </p:cNvPr>
          <p:cNvCxnSpPr>
            <a:cxnSpLocks/>
            <a:stCxn id="36" idx="6"/>
            <a:endCxn id="32" idx="3"/>
          </p:cNvCxnSpPr>
          <p:nvPr/>
        </p:nvCxnSpPr>
        <p:spPr>
          <a:xfrm flipV="1">
            <a:off x="729159" y="1901194"/>
            <a:ext cx="1044528" cy="8672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014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t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01CFB-E930-D514-E014-E15AB171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238" y="0"/>
            <a:ext cx="512762" cy="163552"/>
          </a:xfrm>
        </p:spPr>
        <p:txBody>
          <a:bodyPr anchor="ctr"/>
          <a:lstStyle/>
          <a:p>
            <a:fld id="{E1E1CD7C-2161-7D43-862E-CE4C333CD873}" type="slidenum">
              <a:rPr lang="fr-FR" smtClean="0"/>
              <a:pPr/>
              <a:t>26</a:t>
            </a:fld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4E6F62-F097-96C5-08DA-4025DDBFFEB9}"/>
              </a:ext>
            </a:extLst>
          </p:cNvPr>
          <p:cNvCxnSpPr>
            <a:cxnSpLocks/>
            <a:stCxn id="33" idx="6"/>
            <a:endCxn id="7" idx="2"/>
          </p:cNvCxnSpPr>
          <p:nvPr/>
        </p:nvCxnSpPr>
        <p:spPr>
          <a:xfrm>
            <a:off x="2233127" y="1898192"/>
            <a:ext cx="803175" cy="2998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E411B55-9339-CD7E-C966-9FE745AF4742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3194990" y="1966921"/>
            <a:ext cx="317109" cy="317109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E45B39B-CEAE-8783-26A2-36BC7EC4B2D0}"/>
              </a:ext>
            </a:extLst>
          </p:cNvPr>
          <p:cNvSpPr/>
          <p:nvPr/>
        </p:nvSpPr>
        <p:spPr>
          <a:xfrm>
            <a:off x="3036302" y="1808233"/>
            <a:ext cx="185914" cy="18591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H" b="1" dirty="0">
                <a:solidFill>
                  <a:schemeClr val="tx1"/>
                </a:solidFill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8F426D4-EE7B-8F7D-3E5E-68E91F6398A9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3194990" y="1518350"/>
            <a:ext cx="317109" cy="317109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F4D554F-3042-CC1F-B160-6CAB01FD515D}"/>
              </a:ext>
            </a:extLst>
          </p:cNvPr>
          <p:cNvGrpSpPr/>
          <p:nvPr/>
        </p:nvGrpSpPr>
        <p:grpSpPr>
          <a:xfrm>
            <a:off x="1773687" y="1680132"/>
            <a:ext cx="459440" cy="442116"/>
            <a:chOff x="1605362" y="4390080"/>
            <a:chExt cx="646076" cy="62171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28646FE-B427-68D8-B337-3D4D3375089E}"/>
                </a:ext>
              </a:extLst>
            </p:cNvPr>
            <p:cNvGrpSpPr/>
            <p:nvPr/>
          </p:nvGrpSpPr>
          <p:grpSpPr>
            <a:xfrm>
              <a:off x="1605362" y="4390080"/>
              <a:ext cx="646076" cy="621716"/>
              <a:chOff x="3549557" y="1112525"/>
              <a:chExt cx="742747" cy="714742"/>
            </a:xfrm>
            <a:solidFill>
              <a:schemeClr val="bg1"/>
            </a:solidFill>
          </p:grpSpPr>
          <p:sp>
            <p:nvSpPr>
              <p:cNvPr id="32" name="Triangle 31">
                <a:extLst>
                  <a:ext uri="{FF2B5EF4-FFF2-40B4-BE49-F238E27FC236}">
                    <a16:creationId xmlns:a16="http://schemas.microsoft.com/office/drawing/2014/main" id="{AB4EE82A-1BB4-0BD4-B379-BF898FE31F7B}"/>
                  </a:ext>
                </a:extLst>
              </p:cNvPr>
              <p:cNvSpPr/>
              <p:nvPr/>
            </p:nvSpPr>
            <p:spPr>
              <a:xfrm rot="5400000">
                <a:off x="3490899" y="1171183"/>
                <a:ext cx="714742" cy="597425"/>
              </a:xfrm>
              <a:prstGeom prst="triangle">
                <a:avLst>
                  <a:gd name="adj" fmla="val 50001"/>
                </a:avLst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CH" sz="180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a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2576BA7-876C-A6D4-8DCA-2CB3CBC360CE}"/>
                  </a:ext>
                </a:extLst>
              </p:cNvPr>
              <p:cNvSpPr/>
              <p:nvPr/>
            </p:nvSpPr>
            <p:spPr>
              <a:xfrm>
                <a:off x="4147768" y="1392781"/>
                <a:ext cx="144536" cy="144536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0FE1448-EBAB-1AA5-E7F3-4A2E371F5C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0818" y="4726089"/>
              <a:ext cx="35112" cy="13626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CA20B49-F048-80C7-B47B-F1165368EA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5197" y="4725264"/>
              <a:ext cx="27415" cy="10639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272D46A-D8A1-EBB3-C966-934B6C4231BA}"/>
              </a:ext>
            </a:extLst>
          </p:cNvPr>
          <p:cNvCxnSpPr>
            <a:cxnSpLocks/>
          </p:cNvCxnSpPr>
          <p:nvPr/>
        </p:nvCxnSpPr>
        <p:spPr>
          <a:xfrm flipH="1">
            <a:off x="1138545" y="1966921"/>
            <a:ext cx="317109" cy="317109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669147-FD70-27F5-CCB4-59DF257D6D36}"/>
              </a:ext>
            </a:extLst>
          </p:cNvPr>
          <p:cNvCxnSpPr>
            <a:cxnSpLocks/>
          </p:cNvCxnSpPr>
          <p:nvPr/>
        </p:nvCxnSpPr>
        <p:spPr>
          <a:xfrm>
            <a:off x="1138545" y="1518350"/>
            <a:ext cx="317109" cy="317109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E012DCA-BA69-B0F7-5492-09B79E704106}"/>
              </a:ext>
            </a:extLst>
          </p:cNvPr>
          <p:cNvSpPr/>
          <p:nvPr/>
        </p:nvSpPr>
        <p:spPr>
          <a:xfrm>
            <a:off x="1440489" y="1812300"/>
            <a:ext cx="195132" cy="195132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chemeClr val="bg1"/>
                </a:solidFill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56083B7-4FD1-080A-B426-046B792FDFEF}"/>
              </a:ext>
            </a:extLst>
          </p:cNvPr>
          <p:cNvCxnSpPr>
            <a:cxnSpLocks/>
            <a:stCxn id="36" idx="6"/>
            <a:endCxn id="32" idx="3"/>
          </p:cNvCxnSpPr>
          <p:nvPr/>
        </p:nvCxnSpPr>
        <p:spPr>
          <a:xfrm flipV="1">
            <a:off x="1635621" y="1901194"/>
            <a:ext cx="138066" cy="8672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773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t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01CFB-E930-D514-E014-E15AB171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238" y="0"/>
            <a:ext cx="512762" cy="163552"/>
          </a:xfrm>
        </p:spPr>
        <p:txBody>
          <a:bodyPr anchor="ctr"/>
          <a:lstStyle/>
          <a:p>
            <a:fld id="{E1E1CD7C-2161-7D43-862E-CE4C333CD873}" type="slidenum">
              <a:rPr lang="fr-FR" smtClean="0"/>
              <a:pPr/>
              <a:t>27</a:t>
            </a:fld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4E6F62-F097-96C5-08DA-4025DDBFFEB9}"/>
              </a:ext>
            </a:extLst>
          </p:cNvPr>
          <p:cNvCxnSpPr>
            <a:cxnSpLocks/>
            <a:stCxn id="33" idx="6"/>
            <a:endCxn id="7" idx="2"/>
          </p:cNvCxnSpPr>
          <p:nvPr/>
        </p:nvCxnSpPr>
        <p:spPr>
          <a:xfrm>
            <a:off x="2233127" y="1898192"/>
            <a:ext cx="109291" cy="2998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E411B55-9339-CD7E-C966-9FE745AF4742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501106" y="1966921"/>
            <a:ext cx="317109" cy="317109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E45B39B-CEAE-8783-26A2-36BC7EC4B2D0}"/>
              </a:ext>
            </a:extLst>
          </p:cNvPr>
          <p:cNvSpPr/>
          <p:nvPr/>
        </p:nvSpPr>
        <p:spPr>
          <a:xfrm>
            <a:off x="2342418" y="1808233"/>
            <a:ext cx="185914" cy="18591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H" b="1" dirty="0">
                <a:solidFill>
                  <a:schemeClr val="tx1"/>
                </a:solidFill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8F426D4-EE7B-8F7D-3E5E-68E91F6398A9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2501106" y="1518350"/>
            <a:ext cx="317109" cy="317109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F4D554F-3042-CC1F-B160-6CAB01FD515D}"/>
              </a:ext>
            </a:extLst>
          </p:cNvPr>
          <p:cNvGrpSpPr/>
          <p:nvPr/>
        </p:nvGrpSpPr>
        <p:grpSpPr>
          <a:xfrm>
            <a:off x="1773687" y="1680132"/>
            <a:ext cx="459440" cy="442116"/>
            <a:chOff x="1605362" y="4390080"/>
            <a:chExt cx="646076" cy="62171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28646FE-B427-68D8-B337-3D4D3375089E}"/>
                </a:ext>
              </a:extLst>
            </p:cNvPr>
            <p:cNvGrpSpPr/>
            <p:nvPr/>
          </p:nvGrpSpPr>
          <p:grpSpPr>
            <a:xfrm>
              <a:off x="1605362" y="4390080"/>
              <a:ext cx="646076" cy="621716"/>
              <a:chOff x="3549557" y="1112525"/>
              <a:chExt cx="742747" cy="714742"/>
            </a:xfrm>
            <a:solidFill>
              <a:schemeClr val="bg1"/>
            </a:solidFill>
          </p:grpSpPr>
          <p:sp>
            <p:nvSpPr>
              <p:cNvPr id="32" name="Triangle 31">
                <a:extLst>
                  <a:ext uri="{FF2B5EF4-FFF2-40B4-BE49-F238E27FC236}">
                    <a16:creationId xmlns:a16="http://schemas.microsoft.com/office/drawing/2014/main" id="{AB4EE82A-1BB4-0BD4-B379-BF898FE31F7B}"/>
                  </a:ext>
                </a:extLst>
              </p:cNvPr>
              <p:cNvSpPr/>
              <p:nvPr/>
            </p:nvSpPr>
            <p:spPr>
              <a:xfrm rot="5400000">
                <a:off x="3490899" y="1171183"/>
                <a:ext cx="714742" cy="597425"/>
              </a:xfrm>
              <a:prstGeom prst="triangle">
                <a:avLst>
                  <a:gd name="adj" fmla="val 50001"/>
                </a:avLst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CH" sz="180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a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2576BA7-876C-A6D4-8DCA-2CB3CBC360CE}"/>
                  </a:ext>
                </a:extLst>
              </p:cNvPr>
              <p:cNvSpPr/>
              <p:nvPr/>
            </p:nvSpPr>
            <p:spPr>
              <a:xfrm>
                <a:off x="4147768" y="1392781"/>
                <a:ext cx="144536" cy="144536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0FE1448-EBAB-1AA5-E7F3-4A2E371F5C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0818" y="4726089"/>
              <a:ext cx="35112" cy="13626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CA20B49-F048-80C7-B47B-F1165368EA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5197" y="4725264"/>
              <a:ext cx="27415" cy="10639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272D46A-D8A1-EBB3-C966-934B6C4231BA}"/>
              </a:ext>
            </a:extLst>
          </p:cNvPr>
          <p:cNvCxnSpPr>
            <a:cxnSpLocks/>
          </p:cNvCxnSpPr>
          <p:nvPr/>
        </p:nvCxnSpPr>
        <p:spPr>
          <a:xfrm flipH="1">
            <a:off x="232083" y="1966921"/>
            <a:ext cx="317109" cy="317109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669147-FD70-27F5-CCB4-59DF257D6D36}"/>
              </a:ext>
            </a:extLst>
          </p:cNvPr>
          <p:cNvCxnSpPr>
            <a:cxnSpLocks/>
          </p:cNvCxnSpPr>
          <p:nvPr/>
        </p:nvCxnSpPr>
        <p:spPr>
          <a:xfrm>
            <a:off x="232083" y="1518350"/>
            <a:ext cx="317109" cy="317109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E012DCA-BA69-B0F7-5492-09B79E704106}"/>
              </a:ext>
            </a:extLst>
          </p:cNvPr>
          <p:cNvSpPr/>
          <p:nvPr/>
        </p:nvSpPr>
        <p:spPr>
          <a:xfrm>
            <a:off x="534027" y="1812300"/>
            <a:ext cx="195132" cy="195132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chemeClr val="bg1"/>
                </a:solidFill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56083B7-4FD1-080A-B426-046B792FDFEF}"/>
              </a:ext>
            </a:extLst>
          </p:cNvPr>
          <p:cNvCxnSpPr>
            <a:cxnSpLocks/>
            <a:stCxn id="36" idx="6"/>
            <a:endCxn id="32" idx="3"/>
          </p:cNvCxnSpPr>
          <p:nvPr/>
        </p:nvCxnSpPr>
        <p:spPr>
          <a:xfrm flipV="1">
            <a:off x="729159" y="1901194"/>
            <a:ext cx="1044528" cy="8672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543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01CFB-E930-D514-E014-E15AB171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238" y="0"/>
            <a:ext cx="512762" cy="163552"/>
          </a:xfrm>
        </p:spPr>
        <p:txBody>
          <a:bodyPr anchor="ctr"/>
          <a:lstStyle/>
          <a:p>
            <a:fld id="{E1E1CD7C-2161-7D43-862E-CE4C333CD873}" type="slidenum">
              <a:rPr lang="fr-FR" smtClean="0"/>
              <a:pPr/>
              <a:t>28</a:t>
            </a:fld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4E6F62-F097-96C5-08DA-4025DDBFFEB9}"/>
              </a:ext>
            </a:extLst>
          </p:cNvPr>
          <p:cNvCxnSpPr>
            <a:cxnSpLocks/>
            <a:stCxn id="33" idx="6"/>
            <a:endCxn id="7" idx="2"/>
          </p:cNvCxnSpPr>
          <p:nvPr/>
        </p:nvCxnSpPr>
        <p:spPr>
          <a:xfrm>
            <a:off x="2233127" y="1898192"/>
            <a:ext cx="109291" cy="2998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E411B55-9339-CD7E-C966-9FE745AF4742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501106" y="1966921"/>
            <a:ext cx="317109" cy="317109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E45B39B-CEAE-8783-26A2-36BC7EC4B2D0}"/>
              </a:ext>
            </a:extLst>
          </p:cNvPr>
          <p:cNvSpPr/>
          <p:nvPr/>
        </p:nvSpPr>
        <p:spPr>
          <a:xfrm>
            <a:off x="2342418" y="1808233"/>
            <a:ext cx="185914" cy="18591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H" b="1" dirty="0">
                <a:solidFill>
                  <a:schemeClr val="tx1"/>
                </a:solidFill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8F426D4-EE7B-8F7D-3E5E-68E91F6398A9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2501106" y="1518350"/>
            <a:ext cx="317109" cy="317109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F4D554F-3042-CC1F-B160-6CAB01FD515D}"/>
              </a:ext>
            </a:extLst>
          </p:cNvPr>
          <p:cNvGrpSpPr/>
          <p:nvPr/>
        </p:nvGrpSpPr>
        <p:grpSpPr>
          <a:xfrm>
            <a:off x="1773687" y="1680132"/>
            <a:ext cx="459440" cy="442116"/>
            <a:chOff x="1605362" y="4390080"/>
            <a:chExt cx="646076" cy="62171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28646FE-B427-68D8-B337-3D4D3375089E}"/>
                </a:ext>
              </a:extLst>
            </p:cNvPr>
            <p:cNvGrpSpPr/>
            <p:nvPr/>
          </p:nvGrpSpPr>
          <p:grpSpPr>
            <a:xfrm>
              <a:off x="1605362" y="4390080"/>
              <a:ext cx="646076" cy="621716"/>
              <a:chOff x="3549557" y="1112525"/>
              <a:chExt cx="742747" cy="714742"/>
            </a:xfrm>
            <a:solidFill>
              <a:schemeClr val="bg1"/>
            </a:solidFill>
          </p:grpSpPr>
          <p:sp>
            <p:nvSpPr>
              <p:cNvPr id="32" name="Triangle 31">
                <a:extLst>
                  <a:ext uri="{FF2B5EF4-FFF2-40B4-BE49-F238E27FC236}">
                    <a16:creationId xmlns:a16="http://schemas.microsoft.com/office/drawing/2014/main" id="{AB4EE82A-1BB4-0BD4-B379-BF898FE31F7B}"/>
                  </a:ext>
                </a:extLst>
              </p:cNvPr>
              <p:cNvSpPr/>
              <p:nvPr/>
            </p:nvSpPr>
            <p:spPr>
              <a:xfrm rot="5400000">
                <a:off x="3490899" y="1171183"/>
                <a:ext cx="714742" cy="597425"/>
              </a:xfrm>
              <a:prstGeom prst="triangle">
                <a:avLst>
                  <a:gd name="adj" fmla="val 50001"/>
                </a:avLst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CH" sz="180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a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2576BA7-876C-A6D4-8DCA-2CB3CBC360CE}"/>
                  </a:ext>
                </a:extLst>
              </p:cNvPr>
              <p:cNvSpPr/>
              <p:nvPr/>
            </p:nvSpPr>
            <p:spPr>
              <a:xfrm>
                <a:off x="4147768" y="1392781"/>
                <a:ext cx="144536" cy="144536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0FE1448-EBAB-1AA5-E7F3-4A2E371F5C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0818" y="4726089"/>
              <a:ext cx="35112" cy="13626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CA20B49-F048-80C7-B47B-F1165368EA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5197" y="4725264"/>
              <a:ext cx="27415" cy="10639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272D46A-D8A1-EBB3-C966-934B6C4231BA}"/>
              </a:ext>
            </a:extLst>
          </p:cNvPr>
          <p:cNvCxnSpPr>
            <a:cxnSpLocks/>
          </p:cNvCxnSpPr>
          <p:nvPr/>
        </p:nvCxnSpPr>
        <p:spPr>
          <a:xfrm flipH="1">
            <a:off x="1096012" y="1966921"/>
            <a:ext cx="317109" cy="317109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669147-FD70-27F5-CCB4-59DF257D6D36}"/>
              </a:ext>
            </a:extLst>
          </p:cNvPr>
          <p:cNvCxnSpPr>
            <a:cxnSpLocks/>
          </p:cNvCxnSpPr>
          <p:nvPr/>
        </p:nvCxnSpPr>
        <p:spPr>
          <a:xfrm>
            <a:off x="1096012" y="1518350"/>
            <a:ext cx="317109" cy="317109"/>
          </a:xfrm>
          <a:prstGeom prst="lin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E012DCA-BA69-B0F7-5492-09B79E704106}"/>
              </a:ext>
            </a:extLst>
          </p:cNvPr>
          <p:cNvSpPr/>
          <p:nvPr/>
        </p:nvSpPr>
        <p:spPr>
          <a:xfrm>
            <a:off x="1397956" y="1812300"/>
            <a:ext cx="195132" cy="195132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chemeClr val="bg1"/>
                </a:solidFill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56083B7-4FD1-080A-B426-046B792FDFEF}"/>
              </a:ext>
            </a:extLst>
          </p:cNvPr>
          <p:cNvCxnSpPr>
            <a:cxnSpLocks/>
            <a:stCxn id="36" idx="6"/>
            <a:endCxn id="32" idx="3"/>
          </p:cNvCxnSpPr>
          <p:nvPr/>
        </p:nvCxnSpPr>
        <p:spPr>
          <a:xfrm flipV="1">
            <a:off x="1593088" y="1901194"/>
            <a:ext cx="180599" cy="8672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22E93D-2F22-C568-530D-495A3D7CE2D4}"/>
                  </a:ext>
                </a:extLst>
              </p:cNvPr>
              <p:cNvSpPr txBox="1"/>
              <p:nvPr/>
            </p:nvSpPr>
            <p:spPr>
              <a:xfrm>
                <a:off x="1323063" y="2515767"/>
                <a:ext cx="12707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22E93D-2F22-C568-530D-495A3D7CE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063" y="2515767"/>
                <a:ext cx="1270796" cy="430887"/>
              </a:xfrm>
              <a:prstGeom prst="rect">
                <a:avLst/>
              </a:prstGeom>
              <a:blipFill>
                <a:blip r:embed="rId7"/>
                <a:stretch>
                  <a:fillRect l="-297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8A3F5D-E950-29B0-1604-B2FBBCE6AE8F}"/>
                  </a:ext>
                </a:extLst>
              </p:cNvPr>
              <p:cNvSpPr txBox="1"/>
              <p:nvPr/>
            </p:nvSpPr>
            <p:spPr>
              <a:xfrm>
                <a:off x="1243580" y="2962947"/>
                <a:ext cx="13885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8A3F5D-E950-29B0-1604-B2FBBCE6A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580" y="2962947"/>
                <a:ext cx="1388522" cy="430887"/>
              </a:xfrm>
              <a:prstGeom prst="rect">
                <a:avLst/>
              </a:prstGeom>
              <a:blipFill>
                <a:blip r:embed="rId8"/>
                <a:stretch>
                  <a:fillRect l="-180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5061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01CFB-E930-D514-E014-E15AB171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238" y="0"/>
            <a:ext cx="512762" cy="163552"/>
          </a:xfrm>
        </p:spPr>
        <p:txBody>
          <a:bodyPr anchor="ctr"/>
          <a:lstStyle/>
          <a:p>
            <a:fld id="{E1E1CD7C-2161-7D43-862E-CE4C333CD873}" type="slidenum">
              <a:rPr lang="fr-FR" smtClean="0"/>
              <a:pPr/>
              <a:t>29</a:t>
            </a:fld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524AF6-49F3-654A-1EA3-11FC6EC29493}"/>
              </a:ext>
            </a:extLst>
          </p:cNvPr>
          <p:cNvGrpSpPr/>
          <p:nvPr/>
        </p:nvGrpSpPr>
        <p:grpSpPr>
          <a:xfrm>
            <a:off x="1666798" y="1633749"/>
            <a:ext cx="575094" cy="534882"/>
            <a:chOff x="3419832" y="4206525"/>
            <a:chExt cx="668457" cy="62171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F3AEE47-0E1F-A4CA-4C1A-D3BC24CB7156}"/>
                </a:ext>
              </a:extLst>
            </p:cNvPr>
            <p:cNvGrpSpPr/>
            <p:nvPr/>
          </p:nvGrpSpPr>
          <p:grpSpPr>
            <a:xfrm>
              <a:off x="3419832" y="4206525"/>
              <a:ext cx="668457" cy="621716"/>
              <a:chOff x="4604682" y="3199879"/>
              <a:chExt cx="830263" cy="828955"/>
            </a:xfrm>
            <a:solidFill>
              <a:schemeClr val="bg1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A094D31B-CAB2-C123-5C6E-720CB981317B}"/>
                  </a:ext>
                </a:extLst>
              </p:cNvPr>
              <p:cNvSpPr/>
              <p:nvPr/>
            </p:nvSpPr>
            <p:spPr>
              <a:xfrm flipH="1">
                <a:off x="4678555" y="3199879"/>
                <a:ext cx="756390" cy="828955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3C3A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a</a:t>
                </a: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92A39393-212D-A64A-6243-DC5CC10D4408}"/>
                  </a:ext>
                </a:extLst>
              </p:cNvPr>
              <p:cNvSpPr/>
              <p:nvPr/>
            </p:nvSpPr>
            <p:spPr>
              <a:xfrm>
                <a:off x="4604682" y="3241676"/>
                <a:ext cx="111820" cy="741282"/>
              </a:xfrm>
              <a:custGeom>
                <a:avLst/>
                <a:gdLst>
                  <a:gd name="connsiteX0" fmla="*/ 6358 w 124531"/>
                  <a:gd name="connsiteY0" fmla="*/ 0 h 793750"/>
                  <a:gd name="connsiteX1" fmla="*/ 69858 w 124531"/>
                  <a:gd name="connsiteY1" fmla="*/ 120650 h 793750"/>
                  <a:gd name="connsiteX2" fmla="*/ 111133 w 124531"/>
                  <a:gd name="connsiteY2" fmla="*/ 250825 h 793750"/>
                  <a:gd name="connsiteX3" fmla="*/ 120658 w 124531"/>
                  <a:gd name="connsiteY3" fmla="*/ 346075 h 793750"/>
                  <a:gd name="connsiteX4" fmla="*/ 123833 w 124531"/>
                  <a:gd name="connsiteY4" fmla="*/ 431800 h 793750"/>
                  <a:gd name="connsiteX5" fmla="*/ 107958 w 124531"/>
                  <a:gd name="connsiteY5" fmla="*/ 536575 h 793750"/>
                  <a:gd name="connsiteX6" fmla="*/ 82558 w 124531"/>
                  <a:gd name="connsiteY6" fmla="*/ 631825 h 793750"/>
                  <a:gd name="connsiteX7" fmla="*/ 53983 w 124531"/>
                  <a:gd name="connsiteY7" fmla="*/ 698500 h 793750"/>
                  <a:gd name="connsiteX8" fmla="*/ 31758 w 124531"/>
                  <a:gd name="connsiteY8" fmla="*/ 749300 h 793750"/>
                  <a:gd name="connsiteX9" fmla="*/ 8 w 124531"/>
                  <a:gd name="connsiteY9" fmla="*/ 79375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531" h="793750">
                    <a:moveTo>
                      <a:pt x="6358" y="0"/>
                    </a:moveTo>
                    <a:cubicBezTo>
                      <a:pt x="29377" y="39423"/>
                      <a:pt x="52396" y="78846"/>
                      <a:pt x="69858" y="120650"/>
                    </a:cubicBezTo>
                    <a:cubicBezTo>
                      <a:pt x="87320" y="162454"/>
                      <a:pt x="102666" y="213254"/>
                      <a:pt x="111133" y="250825"/>
                    </a:cubicBezTo>
                    <a:cubicBezTo>
                      <a:pt x="119600" y="288396"/>
                      <a:pt x="118541" y="315913"/>
                      <a:pt x="120658" y="346075"/>
                    </a:cubicBezTo>
                    <a:cubicBezTo>
                      <a:pt x="122775" y="376237"/>
                      <a:pt x="125950" y="400050"/>
                      <a:pt x="123833" y="431800"/>
                    </a:cubicBezTo>
                    <a:cubicBezTo>
                      <a:pt x="121716" y="463550"/>
                      <a:pt x="114837" y="503237"/>
                      <a:pt x="107958" y="536575"/>
                    </a:cubicBezTo>
                    <a:cubicBezTo>
                      <a:pt x="101079" y="569913"/>
                      <a:pt x="91554" y="604838"/>
                      <a:pt x="82558" y="631825"/>
                    </a:cubicBezTo>
                    <a:cubicBezTo>
                      <a:pt x="73562" y="658812"/>
                      <a:pt x="62450" y="678921"/>
                      <a:pt x="53983" y="698500"/>
                    </a:cubicBezTo>
                    <a:cubicBezTo>
                      <a:pt x="45516" y="718079"/>
                      <a:pt x="40754" y="733425"/>
                      <a:pt x="31758" y="749300"/>
                    </a:cubicBezTo>
                    <a:cubicBezTo>
                      <a:pt x="22762" y="765175"/>
                      <a:pt x="-521" y="784754"/>
                      <a:pt x="8" y="79375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EC4476E-99E3-654F-7DED-0BF3A099AB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0793" y="4647911"/>
              <a:ext cx="33711" cy="15139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A610175-00B3-2756-9E13-9DDADF7147AC}"/>
                </a:ext>
              </a:extLst>
            </p:cNvPr>
            <p:cNvCxnSpPr>
              <a:cxnSpLocks/>
            </p:cNvCxnSpPr>
            <p:nvPr/>
          </p:nvCxnSpPr>
          <p:spPr>
            <a:xfrm>
              <a:off x="3758380" y="4647911"/>
              <a:ext cx="28111" cy="12624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2222544-7747-6886-9120-0309D04CDD79}"/>
              </a:ext>
            </a:extLst>
          </p:cNvPr>
          <p:cNvGrpSpPr/>
          <p:nvPr/>
        </p:nvGrpSpPr>
        <p:grpSpPr>
          <a:xfrm>
            <a:off x="4294080" y="1633749"/>
            <a:ext cx="555840" cy="534882"/>
            <a:chOff x="1605362" y="4390080"/>
            <a:chExt cx="646076" cy="62171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C492B17-6FFD-CBEA-8DAF-2F04D66832E8}"/>
                </a:ext>
              </a:extLst>
            </p:cNvPr>
            <p:cNvGrpSpPr/>
            <p:nvPr/>
          </p:nvGrpSpPr>
          <p:grpSpPr>
            <a:xfrm>
              <a:off x="1605362" y="4390080"/>
              <a:ext cx="646076" cy="621716"/>
              <a:chOff x="3549557" y="1112525"/>
              <a:chExt cx="742747" cy="714742"/>
            </a:xfrm>
            <a:solidFill>
              <a:schemeClr val="bg1"/>
            </a:solidFill>
          </p:grpSpPr>
          <p:sp>
            <p:nvSpPr>
              <p:cNvPr id="20" name="Triangle 19">
                <a:extLst>
                  <a:ext uri="{FF2B5EF4-FFF2-40B4-BE49-F238E27FC236}">
                    <a16:creationId xmlns:a16="http://schemas.microsoft.com/office/drawing/2014/main" id="{6BD5A49E-1F91-6FD4-0282-FC55D0B84DCC}"/>
                  </a:ext>
                </a:extLst>
              </p:cNvPr>
              <p:cNvSpPr/>
              <p:nvPr/>
            </p:nvSpPr>
            <p:spPr>
              <a:xfrm rot="5400000">
                <a:off x="3490899" y="1171183"/>
                <a:ext cx="714742" cy="597425"/>
              </a:xfrm>
              <a:prstGeom prst="triangle">
                <a:avLst>
                  <a:gd name="adj" fmla="val 50001"/>
                </a:avLst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CH" sz="180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b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253DA82-6CCF-878C-09ED-10C0468F9E07}"/>
                  </a:ext>
                </a:extLst>
              </p:cNvPr>
              <p:cNvSpPr/>
              <p:nvPr/>
            </p:nvSpPr>
            <p:spPr>
              <a:xfrm>
                <a:off x="4147768" y="1392781"/>
                <a:ext cx="144536" cy="144536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F75FEE6-9FCA-F3A3-E32B-323AB0664C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0818" y="4726089"/>
              <a:ext cx="35112" cy="13626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0B862F-D279-BC14-3478-C8C54455A6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5197" y="4725264"/>
              <a:ext cx="27415" cy="10639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4E6F62-F097-96C5-08DA-4025DDBFFEB9}"/>
              </a:ext>
            </a:extLst>
          </p:cNvPr>
          <p:cNvCxnSpPr>
            <a:cxnSpLocks/>
            <a:stCxn id="14" idx="10"/>
            <a:endCxn id="20" idx="3"/>
          </p:cNvCxnSpPr>
          <p:nvPr/>
        </p:nvCxnSpPr>
        <p:spPr>
          <a:xfrm>
            <a:off x="2241892" y="1901190"/>
            <a:ext cx="2052189" cy="5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6455CE-64E6-2DB3-2D13-A0E9F1F2E370}"/>
                  </a:ext>
                </a:extLst>
              </p:cNvPr>
              <p:cNvSpPr txBox="1"/>
              <p:nvPr/>
            </p:nvSpPr>
            <p:spPr>
              <a:xfrm>
                <a:off x="1511766" y="2910205"/>
                <a:ext cx="220554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6455CE-64E6-2DB3-2D13-A0E9F1F2E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766" y="2910205"/>
                <a:ext cx="2205540" cy="492443"/>
              </a:xfrm>
              <a:prstGeom prst="rect">
                <a:avLst/>
              </a:prstGeom>
              <a:blipFill>
                <a:blip r:embed="rId7"/>
                <a:stretch>
                  <a:fillRect l="-1724" r="-344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A19A2E-5A6F-6484-60B6-FE82CA23F84E}"/>
                  </a:ext>
                </a:extLst>
              </p:cNvPr>
              <p:cNvSpPr txBox="1"/>
              <p:nvPr/>
            </p:nvSpPr>
            <p:spPr>
              <a:xfrm>
                <a:off x="1979929" y="3402648"/>
                <a:ext cx="11869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A19A2E-5A6F-6484-60B6-FE82CA23F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929" y="3402648"/>
                <a:ext cx="1186992" cy="492443"/>
              </a:xfrm>
              <a:prstGeom prst="rect">
                <a:avLst/>
              </a:prstGeom>
              <a:blipFill>
                <a:blip r:embed="rId8"/>
                <a:stretch>
                  <a:fillRect l="-6383" r="-638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66680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42" y="131033"/>
            <a:ext cx="7573297" cy="56628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Rapid Single-Flux Quantum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Rassul Bairamkulov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Espace réservé du contenu 1">
            <a:extLst>
              <a:ext uri="{FF2B5EF4-FFF2-40B4-BE49-F238E27FC236}">
                <a16:creationId xmlns:a16="http://schemas.microsoft.com/office/drawing/2014/main" id="{1E393B55-5358-0F54-EBD3-481C41768149}"/>
              </a:ext>
            </a:extLst>
          </p:cNvPr>
          <p:cNvSpPr txBox="1">
            <a:spLocks/>
          </p:cNvSpPr>
          <p:nvPr/>
        </p:nvSpPr>
        <p:spPr>
          <a:xfrm>
            <a:off x="759541" y="822302"/>
            <a:ext cx="4031917" cy="3767200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90000"/>
              <a:buFont typeface="Wingdings" pitchFamily="2" charset="2"/>
              <a:buChar char="§"/>
              <a:defRPr sz="15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Invented in 1985 by </a:t>
            </a:r>
            <a:br>
              <a:rPr lang="en-US" dirty="0"/>
            </a:br>
            <a:r>
              <a:rPr lang="en-US" dirty="0"/>
              <a:t>K. </a:t>
            </a:r>
            <a:r>
              <a:rPr lang="en-US" dirty="0" err="1"/>
              <a:t>Likharev</a:t>
            </a:r>
            <a:r>
              <a:rPr lang="en-US" dirty="0"/>
              <a:t> and V. Semenov [1]</a:t>
            </a:r>
          </a:p>
          <a:p>
            <a:r>
              <a:rPr lang="en-US" dirty="0"/>
              <a:t>Superconductive technology</a:t>
            </a:r>
          </a:p>
          <a:p>
            <a:pPr lvl="1"/>
            <a:r>
              <a:rPr lang="en-US" dirty="0"/>
              <a:t>Cryogenic, 4.2 K</a:t>
            </a:r>
          </a:p>
          <a:p>
            <a:pPr lvl="1"/>
            <a:r>
              <a:rPr lang="en-US" dirty="0"/>
              <a:t>Based on SFQ pulses</a:t>
            </a:r>
          </a:p>
          <a:p>
            <a:r>
              <a:rPr lang="en-US" dirty="0"/>
              <a:t>Low-power</a:t>
            </a:r>
          </a:p>
          <a:p>
            <a:pPr lvl="1"/>
            <a:r>
              <a:rPr lang="en-US" dirty="0"/>
              <a:t>Hence low heat</a:t>
            </a:r>
          </a:p>
          <a:p>
            <a:pPr lvl="1"/>
            <a:r>
              <a:rPr lang="en-US" dirty="0"/>
              <a:t>Even considering refrigeration</a:t>
            </a:r>
          </a:p>
          <a:p>
            <a:r>
              <a:rPr lang="en-US" dirty="0"/>
              <a:t>World’s fastest digital technology</a:t>
            </a:r>
          </a:p>
          <a:p>
            <a:pPr lvl="1"/>
            <a:r>
              <a:rPr lang="en-US" dirty="0"/>
              <a:t>Record speed of 770 GHz [2]</a:t>
            </a:r>
          </a:p>
          <a:p>
            <a:pPr lvl="1"/>
            <a:r>
              <a:rPr lang="en-US" dirty="0"/>
              <a:t>Consistently achieving speeds above 10 GHz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F58519-CD5E-E921-D028-5E28EBBE084E}"/>
              </a:ext>
            </a:extLst>
          </p:cNvPr>
          <p:cNvSpPr txBox="1"/>
          <p:nvPr/>
        </p:nvSpPr>
        <p:spPr>
          <a:xfrm>
            <a:off x="759541" y="4635669"/>
            <a:ext cx="8384459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9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[1] K. K. </a:t>
            </a:r>
            <a:r>
              <a:rPr lang="en-GB" sz="9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Likharev</a:t>
            </a:r>
            <a:r>
              <a:rPr lang="en-GB" sz="9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 and V. K. Semenov, RSFQ logic/memory family in IEEE TASC 1991</a:t>
            </a:r>
          </a:p>
          <a:p>
            <a:r>
              <a:rPr lang="en-GB" sz="9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[2] W. Chen, et al. Rapid single flux quantum T-flip flop operating up to 770 GHz. IEEE TASC 1999.</a:t>
            </a:r>
          </a:p>
          <a:p>
            <a:r>
              <a:rPr lang="en-GB" sz="9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[3] D. S. Holmes, et al. Energy-efficient superconducting computing—Power budgets and requirements. IEEE TASC 2013.</a:t>
            </a:r>
          </a:p>
        </p:txBody>
      </p:sp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03C75979-D7FD-0735-3E0C-108BDA36E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7700" t="35340" r="65519" b="39731"/>
          <a:stretch/>
        </p:blipFill>
        <p:spPr>
          <a:xfrm>
            <a:off x="4988979" y="1121012"/>
            <a:ext cx="3146339" cy="30354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E9A7F3-59CE-24BD-F778-A66BB21599C3}"/>
              </a:ext>
            </a:extLst>
          </p:cNvPr>
          <p:cNvSpPr txBox="1"/>
          <p:nvPr/>
        </p:nvSpPr>
        <p:spPr>
          <a:xfrm>
            <a:off x="4791458" y="650567"/>
            <a:ext cx="100546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CMU Classical Serif" panose="02000603000000000000" pitchFamily="2" charset="0"/>
                <a:cs typeface="Arial" panose="020B0604020202020204" pitchFamily="34" charset="0"/>
              </a:rPr>
              <a:t>Switching </a:t>
            </a:r>
          </a:p>
          <a:p>
            <a:r>
              <a:rPr lang="en-US" dirty="0">
                <a:latin typeface="Arial" panose="020B0604020202020204" pitchFamily="34" charset="0"/>
                <a:ea typeface="CMU Classical Serif" panose="02000603000000000000" pitchFamily="2" charset="0"/>
                <a:cs typeface="Arial" panose="020B0604020202020204" pitchFamily="34" charset="0"/>
              </a:rPr>
              <a:t>power, µW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A22EA7-7939-B777-527A-66B50AC42EFC}"/>
              </a:ext>
            </a:extLst>
          </p:cNvPr>
          <p:cNvSpPr txBox="1"/>
          <p:nvPr/>
        </p:nvSpPr>
        <p:spPr>
          <a:xfrm>
            <a:off x="5968193" y="4062435"/>
            <a:ext cx="165301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ea typeface="CMU Classical Serif" panose="02000603000000000000" pitchFamily="2" charset="0"/>
                <a:cs typeface="Arial" panose="020B0604020202020204" pitchFamily="34" charset="0"/>
              </a:rPr>
              <a:t>Switching delay, </a:t>
            </a:r>
            <a:r>
              <a:rPr lang="en-US" dirty="0" err="1">
                <a:latin typeface="Arial" panose="020B0604020202020204" pitchFamily="34" charset="0"/>
                <a:ea typeface="CMU Classical Serif" panose="02000603000000000000" pitchFamily="2" charset="0"/>
                <a:cs typeface="Arial" panose="020B0604020202020204" pitchFamily="34" charset="0"/>
              </a:rPr>
              <a:t>ps</a:t>
            </a:r>
            <a:endParaRPr lang="en-US" dirty="0">
              <a:latin typeface="Arial" panose="020B0604020202020204" pitchFamily="34" charset="0"/>
              <a:ea typeface="CMU Classical Serif" panose="02000603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D0E73-4BBF-382F-E500-12959BD3F6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221413" y="2778452"/>
            <a:ext cx="3341052" cy="911524"/>
          </a:xfrm>
        </p:spPr>
        <p:txBody>
          <a:bodyPr/>
          <a:lstStyle/>
          <a:p>
            <a:r>
              <a:rPr lang="fr-CH" dirty="0"/>
              <a:t>ASP-DAC 2024</a:t>
            </a:r>
            <a:endParaRPr lang="fr-FR" dirty="0"/>
          </a:p>
        </p:txBody>
      </p:sp>
      <p:pic>
        <p:nvPicPr>
          <p:cNvPr id="10" name="Picture 2" descr="Call for Papers ASP-DAC 2023">
            <a:extLst>
              <a:ext uri="{FF2B5EF4-FFF2-40B4-BE49-F238E27FC236}">
                <a16:creationId xmlns:a16="http://schemas.microsoft.com/office/drawing/2014/main" id="{8D5E28F7-2E1C-15E7-D596-DC5D9FDDA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44000"/>
            <a:ext cx="550671" cy="3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847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t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01CFB-E930-D514-E014-E15AB171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238" y="0"/>
            <a:ext cx="512762" cy="163552"/>
          </a:xfrm>
        </p:spPr>
        <p:txBody>
          <a:bodyPr anchor="ctr"/>
          <a:lstStyle/>
          <a:p>
            <a:fld id="{E1E1CD7C-2161-7D43-862E-CE4C333CD873}" type="slidenum">
              <a:rPr lang="fr-FR" smtClean="0"/>
              <a:pPr/>
              <a:t>30</a:t>
            </a:fld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524AF6-49F3-654A-1EA3-11FC6EC29493}"/>
              </a:ext>
            </a:extLst>
          </p:cNvPr>
          <p:cNvGrpSpPr/>
          <p:nvPr/>
        </p:nvGrpSpPr>
        <p:grpSpPr>
          <a:xfrm>
            <a:off x="1666798" y="1633749"/>
            <a:ext cx="575094" cy="534882"/>
            <a:chOff x="3419832" y="4206525"/>
            <a:chExt cx="668457" cy="62171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F3AEE47-0E1F-A4CA-4C1A-D3BC24CB7156}"/>
                </a:ext>
              </a:extLst>
            </p:cNvPr>
            <p:cNvGrpSpPr/>
            <p:nvPr/>
          </p:nvGrpSpPr>
          <p:grpSpPr>
            <a:xfrm>
              <a:off x="3419832" y="4206525"/>
              <a:ext cx="668457" cy="621716"/>
              <a:chOff x="4604682" y="3199879"/>
              <a:chExt cx="830263" cy="828955"/>
            </a:xfrm>
            <a:solidFill>
              <a:schemeClr val="bg1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A094D31B-CAB2-C123-5C6E-720CB981317B}"/>
                  </a:ext>
                </a:extLst>
              </p:cNvPr>
              <p:cNvSpPr/>
              <p:nvPr/>
            </p:nvSpPr>
            <p:spPr>
              <a:xfrm flipH="1">
                <a:off x="4678555" y="3199879"/>
                <a:ext cx="756390" cy="828955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3C3A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a</a:t>
                </a: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92A39393-212D-A64A-6243-DC5CC10D4408}"/>
                  </a:ext>
                </a:extLst>
              </p:cNvPr>
              <p:cNvSpPr/>
              <p:nvPr/>
            </p:nvSpPr>
            <p:spPr>
              <a:xfrm>
                <a:off x="4604682" y="3241676"/>
                <a:ext cx="111820" cy="741282"/>
              </a:xfrm>
              <a:custGeom>
                <a:avLst/>
                <a:gdLst>
                  <a:gd name="connsiteX0" fmla="*/ 6358 w 124531"/>
                  <a:gd name="connsiteY0" fmla="*/ 0 h 793750"/>
                  <a:gd name="connsiteX1" fmla="*/ 69858 w 124531"/>
                  <a:gd name="connsiteY1" fmla="*/ 120650 h 793750"/>
                  <a:gd name="connsiteX2" fmla="*/ 111133 w 124531"/>
                  <a:gd name="connsiteY2" fmla="*/ 250825 h 793750"/>
                  <a:gd name="connsiteX3" fmla="*/ 120658 w 124531"/>
                  <a:gd name="connsiteY3" fmla="*/ 346075 h 793750"/>
                  <a:gd name="connsiteX4" fmla="*/ 123833 w 124531"/>
                  <a:gd name="connsiteY4" fmla="*/ 431800 h 793750"/>
                  <a:gd name="connsiteX5" fmla="*/ 107958 w 124531"/>
                  <a:gd name="connsiteY5" fmla="*/ 536575 h 793750"/>
                  <a:gd name="connsiteX6" fmla="*/ 82558 w 124531"/>
                  <a:gd name="connsiteY6" fmla="*/ 631825 h 793750"/>
                  <a:gd name="connsiteX7" fmla="*/ 53983 w 124531"/>
                  <a:gd name="connsiteY7" fmla="*/ 698500 h 793750"/>
                  <a:gd name="connsiteX8" fmla="*/ 31758 w 124531"/>
                  <a:gd name="connsiteY8" fmla="*/ 749300 h 793750"/>
                  <a:gd name="connsiteX9" fmla="*/ 8 w 124531"/>
                  <a:gd name="connsiteY9" fmla="*/ 79375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531" h="793750">
                    <a:moveTo>
                      <a:pt x="6358" y="0"/>
                    </a:moveTo>
                    <a:cubicBezTo>
                      <a:pt x="29377" y="39423"/>
                      <a:pt x="52396" y="78846"/>
                      <a:pt x="69858" y="120650"/>
                    </a:cubicBezTo>
                    <a:cubicBezTo>
                      <a:pt x="87320" y="162454"/>
                      <a:pt x="102666" y="213254"/>
                      <a:pt x="111133" y="250825"/>
                    </a:cubicBezTo>
                    <a:cubicBezTo>
                      <a:pt x="119600" y="288396"/>
                      <a:pt x="118541" y="315913"/>
                      <a:pt x="120658" y="346075"/>
                    </a:cubicBezTo>
                    <a:cubicBezTo>
                      <a:pt x="122775" y="376237"/>
                      <a:pt x="125950" y="400050"/>
                      <a:pt x="123833" y="431800"/>
                    </a:cubicBezTo>
                    <a:cubicBezTo>
                      <a:pt x="121716" y="463550"/>
                      <a:pt x="114837" y="503237"/>
                      <a:pt x="107958" y="536575"/>
                    </a:cubicBezTo>
                    <a:cubicBezTo>
                      <a:pt x="101079" y="569913"/>
                      <a:pt x="91554" y="604838"/>
                      <a:pt x="82558" y="631825"/>
                    </a:cubicBezTo>
                    <a:cubicBezTo>
                      <a:pt x="73562" y="658812"/>
                      <a:pt x="62450" y="678921"/>
                      <a:pt x="53983" y="698500"/>
                    </a:cubicBezTo>
                    <a:cubicBezTo>
                      <a:pt x="45516" y="718079"/>
                      <a:pt x="40754" y="733425"/>
                      <a:pt x="31758" y="749300"/>
                    </a:cubicBezTo>
                    <a:cubicBezTo>
                      <a:pt x="22762" y="765175"/>
                      <a:pt x="-521" y="784754"/>
                      <a:pt x="8" y="79375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EC4476E-99E3-654F-7DED-0BF3A099AB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0793" y="4647911"/>
              <a:ext cx="33711" cy="15139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A610175-00B3-2756-9E13-9DDADF7147AC}"/>
                </a:ext>
              </a:extLst>
            </p:cNvPr>
            <p:cNvCxnSpPr>
              <a:cxnSpLocks/>
            </p:cNvCxnSpPr>
            <p:nvPr/>
          </p:nvCxnSpPr>
          <p:spPr>
            <a:xfrm>
              <a:off x="3758380" y="4647911"/>
              <a:ext cx="28111" cy="12624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4E6F62-F097-96C5-08DA-4025DDBFFEB9}"/>
              </a:ext>
            </a:extLst>
          </p:cNvPr>
          <p:cNvCxnSpPr>
            <a:cxnSpLocks/>
            <a:stCxn id="14" idx="10"/>
          </p:cNvCxnSpPr>
          <p:nvPr/>
        </p:nvCxnSpPr>
        <p:spPr>
          <a:xfrm>
            <a:off x="2241892" y="1901190"/>
            <a:ext cx="4707669" cy="0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82F4C56-F4F7-29F0-DBFC-FD8EABFAE35C}"/>
              </a:ext>
            </a:extLst>
          </p:cNvPr>
          <p:cNvGrpSpPr/>
          <p:nvPr/>
        </p:nvGrpSpPr>
        <p:grpSpPr>
          <a:xfrm>
            <a:off x="6898392" y="1746046"/>
            <a:ext cx="575094" cy="534882"/>
            <a:chOff x="3419832" y="4206525"/>
            <a:chExt cx="668457" cy="6217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50DB9AC-6F73-847C-AD48-8B8B7AA2D383}"/>
                </a:ext>
              </a:extLst>
            </p:cNvPr>
            <p:cNvGrpSpPr/>
            <p:nvPr/>
          </p:nvGrpSpPr>
          <p:grpSpPr>
            <a:xfrm>
              <a:off x="3419832" y="4206525"/>
              <a:ext cx="668457" cy="621716"/>
              <a:chOff x="4604682" y="3199879"/>
              <a:chExt cx="830263" cy="828955"/>
            </a:xfrm>
            <a:solidFill>
              <a:schemeClr val="bg1"/>
            </a:solidFill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18D72EB-4B9C-43D2-291C-929322694929}"/>
                  </a:ext>
                </a:extLst>
              </p:cNvPr>
              <p:cNvSpPr/>
              <p:nvPr/>
            </p:nvSpPr>
            <p:spPr>
              <a:xfrm flipH="1">
                <a:off x="4678555" y="3199879"/>
                <a:ext cx="756390" cy="828955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3C3A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b</a:t>
                </a: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941B6926-D534-8C5B-F748-BEBCCB01AF6D}"/>
                  </a:ext>
                </a:extLst>
              </p:cNvPr>
              <p:cNvSpPr/>
              <p:nvPr/>
            </p:nvSpPr>
            <p:spPr>
              <a:xfrm>
                <a:off x="4604682" y="3241676"/>
                <a:ext cx="111820" cy="741282"/>
              </a:xfrm>
              <a:custGeom>
                <a:avLst/>
                <a:gdLst>
                  <a:gd name="connsiteX0" fmla="*/ 6358 w 124531"/>
                  <a:gd name="connsiteY0" fmla="*/ 0 h 793750"/>
                  <a:gd name="connsiteX1" fmla="*/ 69858 w 124531"/>
                  <a:gd name="connsiteY1" fmla="*/ 120650 h 793750"/>
                  <a:gd name="connsiteX2" fmla="*/ 111133 w 124531"/>
                  <a:gd name="connsiteY2" fmla="*/ 250825 h 793750"/>
                  <a:gd name="connsiteX3" fmla="*/ 120658 w 124531"/>
                  <a:gd name="connsiteY3" fmla="*/ 346075 h 793750"/>
                  <a:gd name="connsiteX4" fmla="*/ 123833 w 124531"/>
                  <a:gd name="connsiteY4" fmla="*/ 431800 h 793750"/>
                  <a:gd name="connsiteX5" fmla="*/ 107958 w 124531"/>
                  <a:gd name="connsiteY5" fmla="*/ 536575 h 793750"/>
                  <a:gd name="connsiteX6" fmla="*/ 82558 w 124531"/>
                  <a:gd name="connsiteY6" fmla="*/ 631825 h 793750"/>
                  <a:gd name="connsiteX7" fmla="*/ 53983 w 124531"/>
                  <a:gd name="connsiteY7" fmla="*/ 698500 h 793750"/>
                  <a:gd name="connsiteX8" fmla="*/ 31758 w 124531"/>
                  <a:gd name="connsiteY8" fmla="*/ 749300 h 793750"/>
                  <a:gd name="connsiteX9" fmla="*/ 8 w 124531"/>
                  <a:gd name="connsiteY9" fmla="*/ 79375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531" h="793750">
                    <a:moveTo>
                      <a:pt x="6358" y="0"/>
                    </a:moveTo>
                    <a:cubicBezTo>
                      <a:pt x="29377" y="39423"/>
                      <a:pt x="52396" y="78846"/>
                      <a:pt x="69858" y="120650"/>
                    </a:cubicBezTo>
                    <a:cubicBezTo>
                      <a:pt x="87320" y="162454"/>
                      <a:pt x="102666" y="213254"/>
                      <a:pt x="111133" y="250825"/>
                    </a:cubicBezTo>
                    <a:cubicBezTo>
                      <a:pt x="119600" y="288396"/>
                      <a:pt x="118541" y="315913"/>
                      <a:pt x="120658" y="346075"/>
                    </a:cubicBezTo>
                    <a:cubicBezTo>
                      <a:pt x="122775" y="376237"/>
                      <a:pt x="125950" y="400050"/>
                      <a:pt x="123833" y="431800"/>
                    </a:cubicBezTo>
                    <a:cubicBezTo>
                      <a:pt x="121716" y="463550"/>
                      <a:pt x="114837" y="503237"/>
                      <a:pt x="107958" y="536575"/>
                    </a:cubicBezTo>
                    <a:cubicBezTo>
                      <a:pt x="101079" y="569913"/>
                      <a:pt x="91554" y="604838"/>
                      <a:pt x="82558" y="631825"/>
                    </a:cubicBezTo>
                    <a:cubicBezTo>
                      <a:pt x="73562" y="658812"/>
                      <a:pt x="62450" y="678921"/>
                      <a:pt x="53983" y="698500"/>
                    </a:cubicBezTo>
                    <a:cubicBezTo>
                      <a:pt x="45516" y="718079"/>
                      <a:pt x="40754" y="733425"/>
                      <a:pt x="31758" y="749300"/>
                    </a:cubicBezTo>
                    <a:cubicBezTo>
                      <a:pt x="22762" y="765175"/>
                      <a:pt x="-521" y="784754"/>
                      <a:pt x="8" y="79375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3DD5E7B-2CCF-EF0D-2096-2F6F5AFA9F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0793" y="4647911"/>
              <a:ext cx="33711" cy="15139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441D81F-16D7-5C89-3A69-86A84B81C251}"/>
                </a:ext>
              </a:extLst>
            </p:cNvPr>
            <p:cNvCxnSpPr>
              <a:cxnSpLocks/>
            </p:cNvCxnSpPr>
            <p:nvPr/>
          </p:nvCxnSpPr>
          <p:spPr>
            <a:xfrm>
              <a:off x="3758380" y="4647911"/>
              <a:ext cx="28111" cy="12624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2FEBA5-4A67-839E-DF72-480D6BDBE19E}"/>
              </a:ext>
            </a:extLst>
          </p:cNvPr>
          <p:cNvCxnSpPr>
            <a:cxnSpLocks/>
          </p:cNvCxnSpPr>
          <p:nvPr/>
        </p:nvCxnSpPr>
        <p:spPr>
          <a:xfrm>
            <a:off x="6681537" y="2147251"/>
            <a:ext cx="268024" cy="0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ECF628-62BD-0566-9CA4-4582ACD5C2AB}"/>
              </a:ext>
            </a:extLst>
          </p:cNvPr>
          <p:cNvCxnSpPr>
            <a:cxnSpLocks/>
          </p:cNvCxnSpPr>
          <p:nvPr/>
        </p:nvCxnSpPr>
        <p:spPr>
          <a:xfrm flipV="1">
            <a:off x="6394372" y="2147251"/>
            <a:ext cx="283831" cy="618696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0545591-F2A0-6A91-3176-F43A516D0303}"/>
              </a:ext>
            </a:extLst>
          </p:cNvPr>
          <p:cNvGrpSpPr/>
          <p:nvPr/>
        </p:nvGrpSpPr>
        <p:grpSpPr>
          <a:xfrm>
            <a:off x="1666472" y="2499823"/>
            <a:ext cx="575094" cy="534882"/>
            <a:chOff x="3419832" y="4206525"/>
            <a:chExt cx="668457" cy="62171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E6801EB-9589-9358-53D0-8BA0AD832C77}"/>
                </a:ext>
              </a:extLst>
            </p:cNvPr>
            <p:cNvGrpSpPr/>
            <p:nvPr/>
          </p:nvGrpSpPr>
          <p:grpSpPr>
            <a:xfrm>
              <a:off x="3419832" y="4206525"/>
              <a:ext cx="668457" cy="621716"/>
              <a:chOff x="4604682" y="3199879"/>
              <a:chExt cx="830263" cy="828955"/>
            </a:xfrm>
            <a:solidFill>
              <a:schemeClr val="bg1"/>
            </a:solidFill>
          </p:grpSpPr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2D730A6B-E902-6119-1156-14F440F28FE4}"/>
                  </a:ext>
                </a:extLst>
              </p:cNvPr>
              <p:cNvSpPr/>
              <p:nvPr/>
            </p:nvSpPr>
            <p:spPr>
              <a:xfrm flipH="1">
                <a:off x="4678555" y="3199879"/>
                <a:ext cx="756390" cy="828955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3C3A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c</a:t>
                </a: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C6DC482-9115-15AB-FB8C-5F523F2BF367}"/>
                  </a:ext>
                </a:extLst>
              </p:cNvPr>
              <p:cNvSpPr/>
              <p:nvPr/>
            </p:nvSpPr>
            <p:spPr>
              <a:xfrm>
                <a:off x="4604682" y="3241676"/>
                <a:ext cx="111820" cy="741282"/>
              </a:xfrm>
              <a:custGeom>
                <a:avLst/>
                <a:gdLst>
                  <a:gd name="connsiteX0" fmla="*/ 6358 w 124531"/>
                  <a:gd name="connsiteY0" fmla="*/ 0 h 793750"/>
                  <a:gd name="connsiteX1" fmla="*/ 69858 w 124531"/>
                  <a:gd name="connsiteY1" fmla="*/ 120650 h 793750"/>
                  <a:gd name="connsiteX2" fmla="*/ 111133 w 124531"/>
                  <a:gd name="connsiteY2" fmla="*/ 250825 h 793750"/>
                  <a:gd name="connsiteX3" fmla="*/ 120658 w 124531"/>
                  <a:gd name="connsiteY3" fmla="*/ 346075 h 793750"/>
                  <a:gd name="connsiteX4" fmla="*/ 123833 w 124531"/>
                  <a:gd name="connsiteY4" fmla="*/ 431800 h 793750"/>
                  <a:gd name="connsiteX5" fmla="*/ 107958 w 124531"/>
                  <a:gd name="connsiteY5" fmla="*/ 536575 h 793750"/>
                  <a:gd name="connsiteX6" fmla="*/ 82558 w 124531"/>
                  <a:gd name="connsiteY6" fmla="*/ 631825 h 793750"/>
                  <a:gd name="connsiteX7" fmla="*/ 53983 w 124531"/>
                  <a:gd name="connsiteY7" fmla="*/ 698500 h 793750"/>
                  <a:gd name="connsiteX8" fmla="*/ 31758 w 124531"/>
                  <a:gd name="connsiteY8" fmla="*/ 749300 h 793750"/>
                  <a:gd name="connsiteX9" fmla="*/ 8 w 124531"/>
                  <a:gd name="connsiteY9" fmla="*/ 79375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531" h="793750">
                    <a:moveTo>
                      <a:pt x="6358" y="0"/>
                    </a:moveTo>
                    <a:cubicBezTo>
                      <a:pt x="29377" y="39423"/>
                      <a:pt x="52396" y="78846"/>
                      <a:pt x="69858" y="120650"/>
                    </a:cubicBezTo>
                    <a:cubicBezTo>
                      <a:pt x="87320" y="162454"/>
                      <a:pt x="102666" y="213254"/>
                      <a:pt x="111133" y="250825"/>
                    </a:cubicBezTo>
                    <a:cubicBezTo>
                      <a:pt x="119600" y="288396"/>
                      <a:pt x="118541" y="315913"/>
                      <a:pt x="120658" y="346075"/>
                    </a:cubicBezTo>
                    <a:cubicBezTo>
                      <a:pt x="122775" y="376237"/>
                      <a:pt x="125950" y="400050"/>
                      <a:pt x="123833" y="431800"/>
                    </a:cubicBezTo>
                    <a:cubicBezTo>
                      <a:pt x="121716" y="463550"/>
                      <a:pt x="114837" y="503237"/>
                      <a:pt x="107958" y="536575"/>
                    </a:cubicBezTo>
                    <a:cubicBezTo>
                      <a:pt x="101079" y="569913"/>
                      <a:pt x="91554" y="604838"/>
                      <a:pt x="82558" y="631825"/>
                    </a:cubicBezTo>
                    <a:cubicBezTo>
                      <a:pt x="73562" y="658812"/>
                      <a:pt x="62450" y="678921"/>
                      <a:pt x="53983" y="698500"/>
                    </a:cubicBezTo>
                    <a:cubicBezTo>
                      <a:pt x="45516" y="718079"/>
                      <a:pt x="40754" y="733425"/>
                      <a:pt x="31758" y="749300"/>
                    </a:cubicBezTo>
                    <a:cubicBezTo>
                      <a:pt x="22762" y="765175"/>
                      <a:pt x="-521" y="784754"/>
                      <a:pt x="8" y="79375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291DADA-4F7E-9964-6139-1CFE8A74F3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0793" y="4647911"/>
              <a:ext cx="33711" cy="15139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5469C6-5F45-69C6-EC3E-DB110D41C8A2}"/>
                </a:ext>
              </a:extLst>
            </p:cNvPr>
            <p:cNvCxnSpPr>
              <a:cxnSpLocks/>
            </p:cNvCxnSpPr>
            <p:nvPr/>
          </p:nvCxnSpPr>
          <p:spPr>
            <a:xfrm>
              <a:off x="3758380" y="4647911"/>
              <a:ext cx="28111" cy="12624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7E915C-0DA6-CA8C-021C-B4649046D8F5}"/>
              </a:ext>
            </a:extLst>
          </p:cNvPr>
          <p:cNvCxnSpPr>
            <a:cxnSpLocks/>
            <a:stCxn id="35" idx="10"/>
            <a:endCxn id="47" idx="3"/>
          </p:cNvCxnSpPr>
          <p:nvPr/>
        </p:nvCxnSpPr>
        <p:spPr>
          <a:xfrm>
            <a:off x="2241566" y="2767264"/>
            <a:ext cx="2076241" cy="5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120367D-0C36-8A9F-E918-DC046D70BE7F}"/>
              </a:ext>
            </a:extLst>
          </p:cNvPr>
          <p:cNvGrpSpPr/>
          <p:nvPr/>
        </p:nvGrpSpPr>
        <p:grpSpPr>
          <a:xfrm>
            <a:off x="4317806" y="2499823"/>
            <a:ext cx="555840" cy="534882"/>
            <a:chOff x="1605362" y="4390080"/>
            <a:chExt cx="646076" cy="62171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06CA956-1B24-45D1-2F08-60AEA5D0E5F6}"/>
                </a:ext>
              </a:extLst>
            </p:cNvPr>
            <p:cNvGrpSpPr/>
            <p:nvPr/>
          </p:nvGrpSpPr>
          <p:grpSpPr>
            <a:xfrm>
              <a:off x="1605362" y="4390080"/>
              <a:ext cx="646076" cy="621716"/>
              <a:chOff x="3549557" y="1112525"/>
              <a:chExt cx="742747" cy="714742"/>
            </a:xfrm>
            <a:solidFill>
              <a:schemeClr val="bg1"/>
            </a:solidFill>
          </p:grpSpPr>
          <p:sp>
            <p:nvSpPr>
              <p:cNvPr id="47" name="Triangle 46">
                <a:extLst>
                  <a:ext uri="{FF2B5EF4-FFF2-40B4-BE49-F238E27FC236}">
                    <a16:creationId xmlns:a16="http://schemas.microsoft.com/office/drawing/2014/main" id="{52F96A7E-1B6D-79B7-6F06-65E5DD194EEE}"/>
                  </a:ext>
                </a:extLst>
              </p:cNvPr>
              <p:cNvSpPr/>
              <p:nvPr/>
            </p:nvSpPr>
            <p:spPr>
              <a:xfrm rot="5400000">
                <a:off x="3490899" y="1171183"/>
                <a:ext cx="714742" cy="597425"/>
              </a:xfrm>
              <a:prstGeom prst="triangle">
                <a:avLst>
                  <a:gd name="adj" fmla="val 50001"/>
                </a:avLst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CH" sz="180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d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C890394-F961-7A7F-30C2-49937364F4BD}"/>
                  </a:ext>
                </a:extLst>
              </p:cNvPr>
              <p:cNvSpPr/>
              <p:nvPr/>
            </p:nvSpPr>
            <p:spPr>
              <a:xfrm>
                <a:off x="4147768" y="1392781"/>
                <a:ext cx="144536" cy="144536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97DB1B2-0E72-9650-07B9-3EC3DBD5D3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0818" y="4726089"/>
              <a:ext cx="35112" cy="13626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C36B9D8-DE85-7092-CB21-5E01A42337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5197" y="4725264"/>
              <a:ext cx="27415" cy="10639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23BE1C0-643B-ADE4-34A6-D421E453BA77}"/>
              </a:ext>
            </a:extLst>
          </p:cNvPr>
          <p:cNvCxnSpPr>
            <a:cxnSpLocks/>
            <a:stCxn id="48" idx="6"/>
          </p:cNvCxnSpPr>
          <p:nvPr/>
        </p:nvCxnSpPr>
        <p:spPr>
          <a:xfrm>
            <a:off x="4873646" y="2763636"/>
            <a:ext cx="1517392" cy="0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730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FBBDAB-F3DF-6574-D6CC-621E934A21A8}"/>
              </a:ext>
            </a:extLst>
          </p:cNvPr>
          <p:cNvSpPr/>
          <p:nvPr/>
        </p:nvSpPr>
        <p:spPr>
          <a:xfrm>
            <a:off x="1320800" y="749300"/>
            <a:ext cx="1289050" cy="43942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0000">
                <a:srgbClr val="FFFF00"/>
              </a:gs>
              <a:gs pos="20000">
                <a:srgbClr val="FFFF00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CCE371-811F-8CCC-CB30-ABB1EC0284E7}"/>
              </a:ext>
            </a:extLst>
          </p:cNvPr>
          <p:cNvSpPr/>
          <p:nvPr/>
        </p:nvSpPr>
        <p:spPr>
          <a:xfrm>
            <a:off x="5230958" y="749300"/>
            <a:ext cx="1289050" cy="43942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0000">
                <a:srgbClr val="FFFF00"/>
              </a:gs>
              <a:gs pos="20000">
                <a:srgbClr val="FFFF00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01CFB-E930-D514-E014-E15AB171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238" y="0"/>
            <a:ext cx="512762" cy="163552"/>
          </a:xfrm>
        </p:spPr>
        <p:txBody>
          <a:bodyPr anchor="ctr"/>
          <a:lstStyle/>
          <a:p>
            <a:fld id="{E1E1CD7C-2161-7D43-862E-CE4C333CD873}" type="slidenum">
              <a:rPr lang="fr-FR" smtClean="0"/>
              <a:pPr/>
              <a:t>31</a:t>
            </a:fld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524AF6-49F3-654A-1EA3-11FC6EC29493}"/>
              </a:ext>
            </a:extLst>
          </p:cNvPr>
          <p:cNvGrpSpPr/>
          <p:nvPr/>
        </p:nvGrpSpPr>
        <p:grpSpPr>
          <a:xfrm>
            <a:off x="1666798" y="1633749"/>
            <a:ext cx="575094" cy="534882"/>
            <a:chOff x="3419832" y="4206525"/>
            <a:chExt cx="668457" cy="62171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F3AEE47-0E1F-A4CA-4C1A-D3BC24CB7156}"/>
                </a:ext>
              </a:extLst>
            </p:cNvPr>
            <p:cNvGrpSpPr/>
            <p:nvPr/>
          </p:nvGrpSpPr>
          <p:grpSpPr>
            <a:xfrm>
              <a:off x="3419832" y="4206525"/>
              <a:ext cx="668457" cy="621716"/>
              <a:chOff x="4604682" y="3199879"/>
              <a:chExt cx="830263" cy="828955"/>
            </a:xfrm>
            <a:solidFill>
              <a:schemeClr val="bg1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A094D31B-CAB2-C123-5C6E-720CB981317B}"/>
                  </a:ext>
                </a:extLst>
              </p:cNvPr>
              <p:cNvSpPr/>
              <p:nvPr/>
            </p:nvSpPr>
            <p:spPr>
              <a:xfrm flipH="1">
                <a:off x="4678555" y="3199879"/>
                <a:ext cx="756390" cy="828955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3C3A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a</a:t>
                </a: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92A39393-212D-A64A-6243-DC5CC10D4408}"/>
                  </a:ext>
                </a:extLst>
              </p:cNvPr>
              <p:cNvSpPr/>
              <p:nvPr/>
            </p:nvSpPr>
            <p:spPr>
              <a:xfrm>
                <a:off x="4604682" y="3241676"/>
                <a:ext cx="111820" cy="741282"/>
              </a:xfrm>
              <a:custGeom>
                <a:avLst/>
                <a:gdLst>
                  <a:gd name="connsiteX0" fmla="*/ 6358 w 124531"/>
                  <a:gd name="connsiteY0" fmla="*/ 0 h 793750"/>
                  <a:gd name="connsiteX1" fmla="*/ 69858 w 124531"/>
                  <a:gd name="connsiteY1" fmla="*/ 120650 h 793750"/>
                  <a:gd name="connsiteX2" fmla="*/ 111133 w 124531"/>
                  <a:gd name="connsiteY2" fmla="*/ 250825 h 793750"/>
                  <a:gd name="connsiteX3" fmla="*/ 120658 w 124531"/>
                  <a:gd name="connsiteY3" fmla="*/ 346075 h 793750"/>
                  <a:gd name="connsiteX4" fmla="*/ 123833 w 124531"/>
                  <a:gd name="connsiteY4" fmla="*/ 431800 h 793750"/>
                  <a:gd name="connsiteX5" fmla="*/ 107958 w 124531"/>
                  <a:gd name="connsiteY5" fmla="*/ 536575 h 793750"/>
                  <a:gd name="connsiteX6" fmla="*/ 82558 w 124531"/>
                  <a:gd name="connsiteY6" fmla="*/ 631825 h 793750"/>
                  <a:gd name="connsiteX7" fmla="*/ 53983 w 124531"/>
                  <a:gd name="connsiteY7" fmla="*/ 698500 h 793750"/>
                  <a:gd name="connsiteX8" fmla="*/ 31758 w 124531"/>
                  <a:gd name="connsiteY8" fmla="*/ 749300 h 793750"/>
                  <a:gd name="connsiteX9" fmla="*/ 8 w 124531"/>
                  <a:gd name="connsiteY9" fmla="*/ 79375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531" h="793750">
                    <a:moveTo>
                      <a:pt x="6358" y="0"/>
                    </a:moveTo>
                    <a:cubicBezTo>
                      <a:pt x="29377" y="39423"/>
                      <a:pt x="52396" y="78846"/>
                      <a:pt x="69858" y="120650"/>
                    </a:cubicBezTo>
                    <a:cubicBezTo>
                      <a:pt x="87320" y="162454"/>
                      <a:pt x="102666" y="213254"/>
                      <a:pt x="111133" y="250825"/>
                    </a:cubicBezTo>
                    <a:cubicBezTo>
                      <a:pt x="119600" y="288396"/>
                      <a:pt x="118541" y="315913"/>
                      <a:pt x="120658" y="346075"/>
                    </a:cubicBezTo>
                    <a:cubicBezTo>
                      <a:pt x="122775" y="376237"/>
                      <a:pt x="125950" y="400050"/>
                      <a:pt x="123833" y="431800"/>
                    </a:cubicBezTo>
                    <a:cubicBezTo>
                      <a:pt x="121716" y="463550"/>
                      <a:pt x="114837" y="503237"/>
                      <a:pt x="107958" y="536575"/>
                    </a:cubicBezTo>
                    <a:cubicBezTo>
                      <a:pt x="101079" y="569913"/>
                      <a:pt x="91554" y="604838"/>
                      <a:pt x="82558" y="631825"/>
                    </a:cubicBezTo>
                    <a:cubicBezTo>
                      <a:pt x="73562" y="658812"/>
                      <a:pt x="62450" y="678921"/>
                      <a:pt x="53983" y="698500"/>
                    </a:cubicBezTo>
                    <a:cubicBezTo>
                      <a:pt x="45516" y="718079"/>
                      <a:pt x="40754" y="733425"/>
                      <a:pt x="31758" y="749300"/>
                    </a:cubicBezTo>
                    <a:cubicBezTo>
                      <a:pt x="22762" y="765175"/>
                      <a:pt x="-521" y="784754"/>
                      <a:pt x="8" y="79375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EC4476E-99E3-654F-7DED-0BF3A099AB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0793" y="4647911"/>
              <a:ext cx="33711" cy="15139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A610175-00B3-2756-9E13-9DDADF7147AC}"/>
                </a:ext>
              </a:extLst>
            </p:cNvPr>
            <p:cNvCxnSpPr>
              <a:cxnSpLocks/>
            </p:cNvCxnSpPr>
            <p:nvPr/>
          </p:nvCxnSpPr>
          <p:spPr>
            <a:xfrm>
              <a:off x="3758380" y="4647911"/>
              <a:ext cx="28111" cy="12624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4E6F62-F097-96C5-08DA-4025DDBFFEB9}"/>
              </a:ext>
            </a:extLst>
          </p:cNvPr>
          <p:cNvCxnSpPr>
            <a:cxnSpLocks/>
            <a:stCxn id="14" idx="10"/>
          </p:cNvCxnSpPr>
          <p:nvPr/>
        </p:nvCxnSpPr>
        <p:spPr>
          <a:xfrm>
            <a:off x="2241892" y="1901190"/>
            <a:ext cx="4679471" cy="5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CD74C8A-57C5-D1F3-9678-613C34B10C3F}"/>
              </a:ext>
            </a:extLst>
          </p:cNvPr>
          <p:cNvGrpSpPr/>
          <p:nvPr/>
        </p:nvGrpSpPr>
        <p:grpSpPr>
          <a:xfrm>
            <a:off x="6898392" y="1746046"/>
            <a:ext cx="575094" cy="534882"/>
            <a:chOff x="3419832" y="4206525"/>
            <a:chExt cx="668457" cy="62171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6FE1957-83C1-E92E-CF00-F4D7ABDD9BA8}"/>
                </a:ext>
              </a:extLst>
            </p:cNvPr>
            <p:cNvGrpSpPr/>
            <p:nvPr/>
          </p:nvGrpSpPr>
          <p:grpSpPr>
            <a:xfrm>
              <a:off x="3419832" y="4206525"/>
              <a:ext cx="668457" cy="621716"/>
              <a:chOff x="4604682" y="3199879"/>
              <a:chExt cx="830263" cy="828955"/>
            </a:xfrm>
            <a:solidFill>
              <a:schemeClr val="bg1"/>
            </a:solidFill>
          </p:grpSpPr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17884C5C-D2C7-1970-101E-465F8ED12CA1}"/>
                  </a:ext>
                </a:extLst>
              </p:cNvPr>
              <p:cNvSpPr/>
              <p:nvPr/>
            </p:nvSpPr>
            <p:spPr>
              <a:xfrm flipH="1">
                <a:off x="4678555" y="3199879"/>
                <a:ext cx="756390" cy="828955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3C3A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b</a:t>
                </a: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98E4F3E2-B6F7-D8C1-7E4B-1835E6A82BC3}"/>
                  </a:ext>
                </a:extLst>
              </p:cNvPr>
              <p:cNvSpPr/>
              <p:nvPr/>
            </p:nvSpPr>
            <p:spPr>
              <a:xfrm>
                <a:off x="4604682" y="3241676"/>
                <a:ext cx="111820" cy="741282"/>
              </a:xfrm>
              <a:custGeom>
                <a:avLst/>
                <a:gdLst>
                  <a:gd name="connsiteX0" fmla="*/ 6358 w 124531"/>
                  <a:gd name="connsiteY0" fmla="*/ 0 h 793750"/>
                  <a:gd name="connsiteX1" fmla="*/ 69858 w 124531"/>
                  <a:gd name="connsiteY1" fmla="*/ 120650 h 793750"/>
                  <a:gd name="connsiteX2" fmla="*/ 111133 w 124531"/>
                  <a:gd name="connsiteY2" fmla="*/ 250825 h 793750"/>
                  <a:gd name="connsiteX3" fmla="*/ 120658 w 124531"/>
                  <a:gd name="connsiteY3" fmla="*/ 346075 h 793750"/>
                  <a:gd name="connsiteX4" fmla="*/ 123833 w 124531"/>
                  <a:gd name="connsiteY4" fmla="*/ 431800 h 793750"/>
                  <a:gd name="connsiteX5" fmla="*/ 107958 w 124531"/>
                  <a:gd name="connsiteY5" fmla="*/ 536575 h 793750"/>
                  <a:gd name="connsiteX6" fmla="*/ 82558 w 124531"/>
                  <a:gd name="connsiteY6" fmla="*/ 631825 h 793750"/>
                  <a:gd name="connsiteX7" fmla="*/ 53983 w 124531"/>
                  <a:gd name="connsiteY7" fmla="*/ 698500 h 793750"/>
                  <a:gd name="connsiteX8" fmla="*/ 31758 w 124531"/>
                  <a:gd name="connsiteY8" fmla="*/ 749300 h 793750"/>
                  <a:gd name="connsiteX9" fmla="*/ 8 w 124531"/>
                  <a:gd name="connsiteY9" fmla="*/ 79375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531" h="793750">
                    <a:moveTo>
                      <a:pt x="6358" y="0"/>
                    </a:moveTo>
                    <a:cubicBezTo>
                      <a:pt x="29377" y="39423"/>
                      <a:pt x="52396" y="78846"/>
                      <a:pt x="69858" y="120650"/>
                    </a:cubicBezTo>
                    <a:cubicBezTo>
                      <a:pt x="87320" y="162454"/>
                      <a:pt x="102666" y="213254"/>
                      <a:pt x="111133" y="250825"/>
                    </a:cubicBezTo>
                    <a:cubicBezTo>
                      <a:pt x="119600" y="288396"/>
                      <a:pt x="118541" y="315913"/>
                      <a:pt x="120658" y="346075"/>
                    </a:cubicBezTo>
                    <a:cubicBezTo>
                      <a:pt x="122775" y="376237"/>
                      <a:pt x="125950" y="400050"/>
                      <a:pt x="123833" y="431800"/>
                    </a:cubicBezTo>
                    <a:cubicBezTo>
                      <a:pt x="121716" y="463550"/>
                      <a:pt x="114837" y="503237"/>
                      <a:pt x="107958" y="536575"/>
                    </a:cubicBezTo>
                    <a:cubicBezTo>
                      <a:pt x="101079" y="569913"/>
                      <a:pt x="91554" y="604838"/>
                      <a:pt x="82558" y="631825"/>
                    </a:cubicBezTo>
                    <a:cubicBezTo>
                      <a:pt x="73562" y="658812"/>
                      <a:pt x="62450" y="678921"/>
                      <a:pt x="53983" y="698500"/>
                    </a:cubicBezTo>
                    <a:cubicBezTo>
                      <a:pt x="45516" y="718079"/>
                      <a:pt x="40754" y="733425"/>
                      <a:pt x="31758" y="749300"/>
                    </a:cubicBezTo>
                    <a:cubicBezTo>
                      <a:pt x="22762" y="765175"/>
                      <a:pt x="-521" y="784754"/>
                      <a:pt x="8" y="79375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FDDC65-62B2-522D-4584-DAAD268C0C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0793" y="4647911"/>
              <a:ext cx="33711" cy="15139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B597DFF-9BBA-76AB-1514-864D7D6EFD1B}"/>
                </a:ext>
              </a:extLst>
            </p:cNvPr>
            <p:cNvCxnSpPr>
              <a:cxnSpLocks/>
            </p:cNvCxnSpPr>
            <p:nvPr/>
          </p:nvCxnSpPr>
          <p:spPr>
            <a:xfrm>
              <a:off x="3758380" y="4647911"/>
              <a:ext cx="28111" cy="12624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F00911-D7DC-9B10-C40D-4D40FD7BB0FE}"/>
              </a:ext>
            </a:extLst>
          </p:cNvPr>
          <p:cNvCxnSpPr>
            <a:cxnSpLocks/>
          </p:cNvCxnSpPr>
          <p:nvPr/>
        </p:nvCxnSpPr>
        <p:spPr>
          <a:xfrm>
            <a:off x="6681537" y="2147251"/>
            <a:ext cx="268024" cy="0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A45993-0FCF-1378-E431-69CEB79C6678}"/>
              </a:ext>
            </a:extLst>
          </p:cNvPr>
          <p:cNvCxnSpPr>
            <a:cxnSpLocks/>
          </p:cNvCxnSpPr>
          <p:nvPr/>
        </p:nvCxnSpPr>
        <p:spPr>
          <a:xfrm flipV="1">
            <a:off x="6394372" y="2147251"/>
            <a:ext cx="283831" cy="618696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8968FA0-1168-03EB-2020-E69079EE823B}"/>
              </a:ext>
            </a:extLst>
          </p:cNvPr>
          <p:cNvGrpSpPr/>
          <p:nvPr/>
        </p:nvGrpSpPr>
        <p:grpSpPr>
          <a:xfrm>
            <a:off x="4317806" y="2499823"/>
            <a:ext cx="555840" cy="534882"/>
            <a:chOff x="1605362" y="4390080"/>
            <a:chExt cx="646076" cy="62171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EDD8F77-070F-4C7E-84A7-BDCDEB4E3CC1}"/>
                </a:ext>
              </a:extLst>
            </p:cNvPr>
            <p:cNvGrpSpPr/>
            <p:nvPr/>
          </p:nvGrpSpPr>
          <p:grpSpPr>
            <a:xfrm>
              <a:off x="1605362" y="4390080"/>
              <a:ext cx="646076" cy="621716"/>
              <a:chOff x="3549557" y="1112525"/>
              <a:chExt cx="742747" cy="714742"/>
            </a:xfrm>
            <a:solidFill>
              <a:schemeClr val="bg1"/>
            </a:solidFill>
          </p:grpSpPr>
          <p:sp>
            <p:nvSpPr>
              <p:cNvPr id="57" name="Triangle 56">
                <a:extLst>
                  <a:ext uri="{FF2B5EF4-FFF2-40B4-BE49-F238E27FC236}">
                    <a16:creationId xmlns:a16="http://schemas.microsoft.com/office/drawing/2014/main" id="{024E22F0-2C30-7261-3D5C-685B3D758D9B}"/>
                  </a:ext>
                </a:extLst>
              </p:cNvPr>
              <p:cNvSpPr/>
              <p:nvPr/>
            </p:nvSpPr>
            <p:spPr>
              <a:xfrm rot="5400000">
                <a:off x="3490899" y="1171183"/>
                <a:ext cx="714742" cy="597425"/>
              </a:xfrm>
              <a:prstGeom prst="triangle">
                <a:avLst>
                  <a:gd name="adj" fmla="val 50001"/>
                </a:avLst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CH" sz="180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d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3FFF01D-3494-4D4E-04D5-5F9BB495916B}"/>
                  </a:ext>
                </a:extLst>
              </p:cNvPr>
              <p:cNvSpPr/>
              <p:nvPr/>
            </p:nvSpPr>
            <p:spPr>
              <a:xfrm>
                <a:off x="4147768" y="1392781"/>
                <a:ext cx="144536" cy="144536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FA675DF-8E02-3037-6B91-1C2CE5429B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0818" y="4726089"/>
              <a:ext cx="35112" cy="13626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BCD986A-1888-A16A-43E4-6C997962B5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5197" y="4725264"/>
              <a:ext cx="27415" cy="10639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9B20992-79AA-7940-68E8-707167B7B609}"/>
              </a:ext>
            </a:extLst>
          </p:cNvPr>
          <p:cNvCxnSpPr>
            <a:cxnSpLocks/>
            <a:stCxn id="58" idx="6"/>
          </p:cNvCxnSpPr>
          <p:nvPr/>
        </p:nvCxnSpPr>
        <p:spPr>
          <a:xfrm>
            <a:off x="4873646" y="2763636"/>
            <a:ext cx="1517392" cy="0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42CF8B9-A876-7098-80D7-C47D95EB5989}"/>
              </a:ext>
            </a:extLst>
          </p:cNvPr>
          <p:cNvGrpSpPr/>
          <p:nvPr/>
        </p:nvGrpSpPr>
        <p:grpSpPr>
          <a:xfrm>
            <a:off x="1666472" y="2499823"/>
            <a:ext cx="575094" cy="534882"/>
            <a:chOff x="3419832" y="4206525"/>
            <a:chExt cx="668457" cy="621716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7597E9E-076C-023C-AC9D-669E47F50F93}"/>
                </a:ext>
              </a:extLst>
            </p:cNvPr>
            <p:cNvGrpSpPr/>
            <p:nvPr/>
          </p:nvGrpSpPr>
          <p:grpSpPr>
            <a:xfrm>
              <a:off x="3419832" y="4206525"/>
              <a:ext cx="668457" cy="621716"/>
              <a:chOff x="4604682" y="3199879"/>
              <a:chExt cx="830263" cy="828955"/>
            </a:xfrm>
            <a:solidFill>
              <a:schemeClr val="bg1"/>
            </a:solidFill>
          </p:grpSpPr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0DFDA9B9-6557-BB1D-B9AC-72B4D70A6710}"/>
                  </a:ext>
                </a:extLst>
              </p:cNvPr>
              <p:cNvSpPr/>
              <p:nvPr/>
            </p:nvSpPr>
            <p:spPr>
              <a:xfrm flipH="1">
                <a:off x="4678555" y="3199879"/>
                <a:ext cx="756390" cy="828955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3C3A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c</a:t>
                </a:r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D833D0E0-79C4-998E-F316-406A96B7AF15}"/>
                  </a:ext>
                </a:extLst>
              </p:cNvPr>
              <p:cNvSpPr/>
              <p:nvPr/>
            </p:nvSpPr>
            <p:spPr>
              <a:xfrm>
                <a:off x="4604682" y="3241676"/>
                <a:ext cx="111820" cy="741282"/>
              </a:xfrm>
              <a:custGeom>
                <a:avLst/>
                <a:gdLst>
                  <a:gd name="connsiteX0" fmla="*/ 6358 w 124531"/>
                  <a:gd name="connsiteY0" fmla="*/ 0 h 793750"/>
                  <a:gd name="connsiteX1" fmla="*/ 69858 w 124531"/>
                  <a:gd name="connsiteY1" fmla="*/ 120650 h 793750"/>
                  <a:gd name="connsiteX2" fmla="*/ 111133 w 124531"/>
                  <a:gd name="connsiteY2" fmla="*/ 250825 h 793750"/>
                  <a:gd name="connsiteX3" fmla="*/ 120658 w 124531"/>
                  <a:gd name="connsiteY3" fmla="*/ 346075 h 793750"/>
                  <a:gd name="connsiteX4" fmla="*/ 123833 w 124531"/>
                  <a:gd name="connsiteY4" fmla="*/ 431800 h 793750"/>
                  <a:gd name="connsiteX5" fmla="*/ 107958 w 124531"/>
                  <a:gd name="connsiteY5" fmla="*/ 536575 h 793750"/>
                  <a:gd name="connsiteX6" fmla="*/ 82558 w 124531"/>
                  <a:gd name="connsiteY6" fmla="*/ 631825 h 793750"/>
                  <a:gd name="connsiteX7" fmla="*/ 53983 w 124531"/>
                  <a:gd name="connsiteY7" fmla="*/ 698500 h 793750"/>
                  <a:gd name="connsiteX8" fmla="*/ 31758 w 124531"/>
                  <a:gd name="connsiteY8" fmla="*/ 749300 h 793750"/>
                  <a:gd name="connsiteX9" fmla="*/ 8 w 124531"/>
                  <a:gd name="connsiteY9" fmla="*/ 79375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531" h="793750">
                    <a:moveTo>
                      <a:pt x="6358" y="0"/>
                    </a:moveTo>
                    <a:cubicBezTo>
                      <a:pt x="29377" y="39423"/>
                      <a:pt x="52396" y="78846"/>
                      <a:pt x="69858" y="120650"/>
                    </a:cubicBezTo>
                    <a:cubicBezTo>
                      <a:pt x="87320" y="162454"/>
                      <a:pt x="102666" y="213254"/>
                      <a:pt x="111133" y="250825"/>
                    </a:cubicBezTo>
                    <a:cubicBezTo>
                      <a:pt x="119600" y="288396"/>
                      <a:pt x="118541" y="315913"/>
                      <a:pt x="120658" y="346075"/>
                    </a:cubicBezTo>
                    <a:cubicBezTo>
                      <a:pt x="122775" y="376237"/>
                      <a:pt x="125950" y="400050"/>
                      <a:pt x="123833" y="431800"/>
                    </a:cubicBezTo>
                    <a:cubicBezTo>
                      <a:pt x="121716" y="463550"/>
                      <a:pt x="114837" y="503237"/>
                      <a:pt x="107958" y="536575"/>
                    </a:cubicBezTo>
                    <a:cubicBezTo>
                      <a:pt x="101079" y="569913"/>
                      <a:pt x="91554" y="604838"/>
                      <a:pt x="82558" y="631825"/>
                    </a:cubicBezTo>
                    <a:cubicBezTo>
                      <a:pt x="73562" y="658812"/>
                      <a:pt x="62450" y="678921"/>
                      <a:pt x="53983" y="698500"/>
                    </a:cubicBezTo>
                    <a:cubicBezTo>
                      <a:pt x="45516" y="718079"/>
                      <a:pt x="40754" y="733425"/>
                      <a:pt x="31758" y="749300"/>
                    </a:cubicBezTo>
                    <a:cubicBezTo>
                      <a:pt x="22762" y="765175"/>
                      <a:pt x="-521" y="784754"/>
                      <a:pt x="8" y="79375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68DDB7-CAAD-3BF1-DB3A-F040FDADFA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0793" y="4647911"/>
              <a:ext cx="33711" cy="15139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DD7B524-050D-585C-D25B-468730256566}"/>
                </a:ext>
              </a:extLst>
            </p:cNvPr>
            <p:cNvCxnSpPr>
              <a:cxnSpLocks/>
            </p:cNvCxnSpPr>
            <p:nvPr/>
          </p:nvCxnSpPr>
          <p:spPr>
            <a:xfrm>
              <a:off x="3758380" y="4647911"/>
              <a:ext cx="28111" cy="12624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6F9C921-9A18-A4FD-19A0-F97B46500CB6}"/>
              </a:ext>
            </a:extLst>
          </p:cNvPr>
          <p:cNvCxnSpPr>
            <a:cxnSpLocks/>
            <a:stCxn id="64" idx="10"/>
          </p:cNvCxnSpPr>
          <p:nvPr/>
        </p:nvCxnSpPr>
        <p:spPr>
          <a:xfrm>
            <a:off x="2241566" y="2767264"/>
            <a:ext cx="2076241" cy="5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1">
            <a:extLst>
              <a:ext uri="{FF2B5EF4-FFF2-40B4-BE49-F238E27FC236}">
                <a16:creationId xmlns:a16="http://schemas.microsoft.com/office/drawing/2014/main" id="{48DD827B-5DB7-B826-EB0C-028DB354E4DD}"/>
              </a:ext>
            </a:extLst>
          </p:cNvPr>
          <p:cNvSpPr/>
          <p:nvPr/>
        </p:nvSpPr>
        <p:spPr>
          <a:xfrm>
            <a:off x="2248803" y="1823657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0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2">
            <a:extLst>
              <a:ext uri="{FF2B5EF4-FFF2-40B4-BE49-F238E27FC236}">
                <a16:creationId xmlns:a16="http://schemas.microsoft.com/office/drawing/2014/main" id="{8AE0EAC5-CA43-D621-2594-36CC995878B8}"/>
              </a:ext>
            </a:extLst>
          </p:cNvPr>
          <p:cNvSpPr/>
          <p:nvPr/>
        </p:nvSpPr>
        <p:spPr>
          <a:xfrm>
            <a:off x="2252579" y="2683573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0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863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00062 L 0.49514 0.000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32099E-6 L 0.20729 4.32099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96F632-A020-E351-E1C0-2941E72C8B79}"/>
              </a:ext>
            </a:extLst>
          </p:cNvPr>
          <p:cNvSpPr/>
          <p:nvPr/>
        </p:nvSpPr>
        <p:spPr>
          <a:xfrm>
            <a:off x="2636013" y="749300"/>
            <a:ext cx="1289050" cy="43942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0000">
                <a:srgbClr val="00FF00"/>
              </a:gs>
              <a:gs pos="20000">
                <a:srgbClr val="00FF00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D1EC23-2C4B-0B38-B5CC-FC45A0553300}"/>
              </a:ext>
            </a:extLst>
          </p:cNvPr>
          <p:cNvSpPr/>
          <p:nvPr/>
        </p:nvSpPr>
        <p:spPr>
          <a:xfrm>
            <a:off x="6546171" y="749300"/>
            <a:ext cx="1289050" cy="43942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0000">
                <a:srgbClr val="00FF00"/>
              </a:gs>
              <a:gs pos="20000">
                <a:srgbClr val="00FF00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01CFB-E930-D514-E014-E15AB171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238" y="0"/>
            <a:ext cx="512762" cy="163552"/>
          </a:xfrm>
        </p:spPr>
        <p:txBody>
          <a:bodyPr anchor="ctr"/>
          <a:lstStyle/>
          <a:p>
            <a:fld id="{E1E1CD7C-2161-7D43-862E-CE4C333CD873}" type="slidenum">
              <a:rPr lang="fr-FR" smtClean="0"/>
              <a:pPr/>
              <a:t>32</a:t>
            </a:fld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524AF6-49F3-654A-1EA3-11FC6EC29493}"/>
              </a:ext>
            </a:extLst>
          </p:cNvPr>
          <p:cNvGrpSpPr/>
          <p:nvPr/>
        </p:nvGrpSpPr>
        <p:grpSpPr>
          <a:xfrm>
            <a:off x="1666798" y="1633749"/>
            <a:ext cx="575094" cy="534882"/>
            <a:chOff x="3419832" y="4206525"/>
            <a:chExt cx="668457" cy="62171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F3AEE47-0E1F-A4CA-4C1A-D3BC24CB7156}"/>
                </a:ext>
              </a:extLst>
            </p:cNvPr>
            <p:cNvGrpSpPr/>
            <p:nvPr/>
          </p:nvGrpSpPr>
          <p:grpSpPr>
            <a:xfrm>
              <a:off x="3419832" y="4206525"/>
              <a:ext cx="668457" cy="621716"/>
              <a:chOff x="4604682" y="3199879"/>
              <a:chExt cx="830263" cy="828955"/>
            </a:xfrm>
            <a:solidFill>
              <a:schemeClr val="bg1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A094D31B-CAB2-C123-5C6E-720CB981317B}"/>
                  </a:ext>
                </a:extLst>
              </p:cNvPr>
              <p:cNvSpPr/>
              <p:nvPr/>
            </p:nvSpPr>
            <p:spPr>
              <a:xfrm flipH="1">
                <a:off x="4678555" y="3199879"/>
                <a:ext cx="756390" cy="828955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3C3A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a</a:t>
                </a: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92A39393-212D-A64A-6243-DC5CC10D4408}"/>
                  </a:ext>
                </a:extLst>
              </p:cNvPr>
              <p:cNvSpPr/>
              <p:nvPr/>
            </p:nvSpPr>
            <p:spPr>
              <a:xfrm>
                <a:off x="4604682" y="3241676"/>
                <a:ext cx="111820" cy="741282"/>
              </a:xfrm>
              <a:custGeom>
                <a:avLst/>
                <a:gdLst>
                  <a:gd name="connsiteX0" fmla="*/ 6358 w 124531"/>
                  <a:gd name="connsiteY0" fmla="*/ 0 h 793750"/>
                  <a:gd name="connsiteX1" fmla="*/ 69858 w 124531"/>
                  <a:gd name="connsiteY1" fmla="*/ 120650 h 793750"/>
                  <a:gd name="connsiteX2" fmla="*/ 111133 w 124531"/>
                  <a:gd name="connsiteY2" fmla="*/ 250825 h 793750"/>
                  <a:gd name="connsiteX3" fmla="*/ 120658 w 124531"/>
                  <a:gd name="connsiteY3" fmla="*/ 346075 h 793750"/>
                  <a:gd name="connsiteX4" fmla="*/ 123833 w 124531"/>
                  <a:gd name="connsiteY4" fmla="*/ 431800 h 793750"/>
                  <a:gd name="connsiteX5" fmla="*/ 107958 w 124531"/>
                  <a:gd name="connsiteY5" fmla="*/ 536575 h 793750"/>
                  <a:gd name="connsiteX6" fmla="*/ 82558 w 124531"/>
                  <a:gd name="connsiteY6" fmla="*/ 631825 h 793750"/>
                  <a:gd name="connsiteX7" fmla="*/ 53983 w 124531"/>
                  <a:gd name="connsiteY7" fmla="*/ 698500 h 793750"/>
                  <a:gd name="connsiteX8" fmla="*/ 31758 w 124531"/>
                  <a:gd name="connsiteY8" fmla="*/ 749300 h 793750"/>
                  <a:gd name="connsiteX9" fmla="*/ 8 w 124531"/>
                  <a:gd name="connsiteY9" fmla="*/ 79375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531" h="793750">
                    <a:moveTo>
                      <a:pt x="6358" y="0"/>
                    </a:moveTo>
                    <a:cubicBezTo>
                      <a:pt x="29377" y="39423"/>
                      <a:pt x="52396" y="78846"/>
                      <a:pt x="69858" y="120650"/>
                    </a:cubicBezTo>
                    <a:cubicBezTo>
                      <a:pt x="87320" y="162454"/>
                      <a:pt x="102666" y="213254"/>
                      <a:pt x="111133" y="250825"/>
                    </a:cubicBezTo>
                    <a:cubicBezTo>
                      <a:pt x="119600" y="288396"/>
                      <a:pt x="118541" y="315913"/>
                      <a:pt x="120658" y="346075"/>
                    </a:cubicBezTo>
                    <a:cubicBezTo>
                      <a:pt x="122775" y="376237"/>
                      <a:pt x="125950" y="400050"/>
                      <a:pt x="123833" y="431800"/>
                    </a:cubicBezTo>
                    <a:cubicBezTo>
                      <a:pt x="121716" y="463550"/>
                      <a:pt x="114837" y="503237"/>
                      <a:pt x="107958" y="536575"/>
                    </a:cubicBezTo>
                    <a:cubicBezTo>
                      <a:pt x="101079" y="569913"/>
                      <a:pt x="91554" y="604838"/>
                      <a:pt x="82558" y="631825"/>
                    </a:cubicBezTo>
                    <a:cubicBezTo>
                      <a:pt x="73562" y="658812"/>
                      <a:pt x="62450" y="678921"/>
                      <a:pt x="53983" y="698500"/>
                    </a:cubicBezTo>
                    <a:cubicBezTo>
                      <a:pt x="45516" y="718079"/>
                      <a:pt x="40754" y="733425"/>
                      <a:pt x="31758" y="749300"/>
                    </a:cubicBezTo>
                    <a:cubicBezTo>
                      <a:pt x="22762" y="765175"/>
                      <a:pt x="-521" y="784754"/>
                      <a:pt x="8" y="79375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EC4476E-99E3-654F-7DED-0BF3A099AB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0793" y="4647911"/>
              <a:ext cx="33711" cy="15139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A610175-00B3-2756-9E13-9DDADF7147AC}"/>
                </a:ext>
              </a:extLst>
            </p:cNvPr>
            <p:cNvCxnSpPr>
              <a:cxnSpLocks/>
            </p:cNvCxnSpPr>
            <p:nvPr/>
          </p:nvCxnSpPr>
          <p:spPr>
            <a:xfrm>
              <a:off x="3758380" y="4647911"/>
              <a:ext cx="28111" cy="12624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4E6F62-F097-96C5-08DA-4025DDBFFEB9}"/>
              </a:ext>
            </a:extLst>
          </p:cNvPr>
          <p:cNvCxnSpPr>
            <a:cxnSpLocks/>
            <a:stCxn id="14" idx="10"/>
          </p:cNvCxnSpPr>
          <p:nvPr/>
        </p:nvCxnSpPr>
        <p:spPr>
          <a:xfrm>
            <a:off x="2241892" y="1901190"/>
            <a:ext cx="4679471" cy="5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1A9505B2-ACFF-3C84-0F81-01A0AF70A25A}"/>
              </a:ext>
            </a:extLst>
          </p:cNvPr>
          <p:cNvGrpSpPr/>
          <p:nvPr/>
        </p:nvGrpSpPr>
        <p:grpSpPr>
          <a:xfrm>
            <a:off x="6898392" y="1746046"/>
            <a:ext cx="575094" cy="534882"/>
            <a:chOff x="3419832" y="4206525"/>
            <a:chExt cx="668457" cy="62171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16B3F50-C7F7-5AA1-1C8A-0336E07660D4}"/>
                </a:ext>
              </a:extLst>
            </p:cNvPr>
            <p:cNvGrpSpPr/>
            <p:nvPr/>
          </p:nvGrpSpPr>
          <p:grpSpPr>
            <a:xfrm>
              <a:off x="3419832" y="4206525"/>
              <a:ext cx="668457" cy="621716"/>
              <a:chOff x="4604682" y="3199879"/>
              <a:chExt cx="830263" cy="828955"/>
            </a:xfrm>
            <a:solidFill>
              <a:schemeClr val="bg1"/>
            </a:solidFill>
          </p:grpSpPr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B4A1E54B-49EA-C74D-E0F1-E355452EF780}"/>
                  </a:ext>
                </a:extLst>
              </p:cNvPr>
              <p:cNvSpPr/>
              <p:nvPr/>
            </p:nvSpPr>
            <p:spPr>
              <a:xfrm flipH="1">
                <a:off x="4678555" y="3199879"/>
                <a:ext cx="756390" cy="828955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3C3A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b</a:t>
                </a: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E28A7455-E187-F675-33B6-619444C5FE8F}"/>
                  </a:ext>
                </a:extLst>
              </p:cNvPr>
              <p:cNvSpPr/>
              <p:nvPr/>
            </p:nvSpPr>
            <p:spPr>
              <a:xfrm>
                <a:off x="4604682" y="3241676"/>
                <a:ext cx="111820" cy="741282"/>
              </a:xfrm>
              <a:custGeom>
                <a:avLst/>
                <a:gdLst>
                  <a:gd name="connsiteX0" fmla="*/ 6358 w 124531"/>
                  <a:gd name="connsiteY0" fmla="*/ 0 h 793750"/>
                  <a:gd name="connsiteX1" fmla="*/ 69858 w 124531"/>
                  <a:gd name="connsiteY1" fmla="*/ 120650 h 793750"/>
                  <a:gd name="connsiteX2" fmla="*/ 111133 w 124531"/>
                  <a:gd name="connsiteY2" fmla="*/ 250825 h 793750"/>
                  <a:gd name="connsiteX3" fmla="*/ 120658 w 124531"/>
                  <a:gd name="connsiteY3" fmla="*/ 346075 h 793750"/>
                  <a:gd name="connsiteX4" fmla="*/ 123833 w 124531"/>
                  <a:gd name="connsiteY4" fmla="*/ 431800 h 793750"/>
                  <a:gd name="connsiteX5" fmla="*/ 107958 w 124531"/>
                  <a:gd name="connsiteY5" fmla="*/ 536575 h 793750"/>
                  <a:gd name="connsiteX6" fmla="*/ 82558 w 124531"/>
                  <a:gd name="connsiteY6" fmla="*/ 631825 h 793750"/>
                  <a:gd name="connsiteX7" fmla="*/ 53983 w 124531"/>
                  <a:gd name="connsiteY7" fmla="*/ 698500 h 793750"/>
                  <a:gd name="connsiteX8" fmla="*/ 31758 w 124531"/>
                  <a:gd name="connsiteY8" fmla="*/ 749300 h 793750"/>
                  <a:gd name="connsiteX9" fmla="*/ 8 w 124531"/>
                  <a:gd name="connsiteY9" fmla="*/ 79375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531" h="793750">
                    <a:moveTo>
                      <a:pt x="6358" y="0"/>
                    </a:moveTo>
                    <a:cubicBezTo>
                      <a:pt x="29377" y="39423"/>
                      <a:pt x="52396" y="78846"/>
                      <a:pt x="69858" y="120650"/>
                    </a:cubicBezTo>
                    <a:cubicBezTo>
                      <a:pt x="87320" y="162454"/>
                      <a:pt x="102666" y="213254"/>
                      <a:pt x="111133" y="250825"/>
                    </a:cubicBezTo>
                    <a:cubicBezTo>
                      <a:pt x="119600" y="288396"/>
                      <a:pt x="118541" y="315913"/>
                      <a:pt x="120658" y="346075"/>
                    </a:cubicBezTo>
                    <a:cubicBezTo>
                      <a:pt x="122775" y="376237"/>
                      <a:pt x="125950" y="400050"/>
                      <a:pt x="123833" y="431800"/>
                    </a:cubicBezTo>
                    <a:cubicBezTo>
                      <a:pt x="121716" y="463550"/>
                      <a:pt x="114837" y="503237"/>
                      <a:pt x="107958" y="536575"/>
                    </a:cubicBezTo>
                    <a:cubicBezTo>
                      <a:pt x="101079" y="569913"/>
                      <a:pt x="91554" y="604838"/>
                      <a:pt x="82558" y="631825"/>
                    </a:cubicBezTo>
                    <a:cubicBezTo>
                      <a:pt x="73562" y="658812"/>
                      <a:pt x="62450" y="678921"/>
                      <a:pt x="53983" y="698500"/>
                    </a:cubicBezTo>
                    <a:cubicBezTo>
                      <a:pt x="45516" y="718079"/>
                      <a:pt x="40754" y="733425"/>
                      <a:pt x="31758" y="749300"/>
                    </a:cubicBezTo>
                    <a:cubicBezTo>
                      <a:pt x="22762" y="765175"/>
                      <a:pt x="-521" y="784754"/>
                      <a:pt x="8" y="79375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7E714D-8B13-4F78-70AA-FCBF35B8D6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0793" y="4647911"/>
              <a:ext cx="33711" cy="15139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42C508B-E89B-55EC-AF7C-5EABF239A691}"/>
                </a:ext>
              </a:extLst>
            </p:cNvPr>
            <p:cNvCxnSpPr>
              <a:cxnSpLocks/>
            </p:cNvCxnSpPr>
            <p:nvPr/>
          </p:nvCxnSpPr>
          <p:spPr>
            <a:xfrm>
              <a:off x="3758380" y="4647911"/>
              <a:ext cx="28111" cy="12624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52C111-F89B-88D0-A1E4-94070A684969}"/>
              </a:ext>
            </a:extLst>
          </p:cNvPr>
          <p:cNvCxnSpPr>
            <a:cxnSpLocks/>
          </p:cNvCxnSpPr>
          <p:nvPr/>
        </p:nvCxnSpPr>
        <p:spPr>
          <a:xfrm>
            <a:off x="6681537" y="2147251"/>
            <a:ext cx="268024" cy="0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E0E9EF-90EA-CC4D-45BB-E71EA2EF4354}"/>
              </a:ext>
            </a:extLst>
          </p:cNvPr>
          <p:cNvCxnSpPr>
            <a:cxnSpLocks/>
          </p:cNvCxnSpPr>
          <p:nvPr/>
        </p:nvCxnSpPr>
        <p:spPr>
          <a:xfrm flipV="1">
            <a:off x="6394372" y="2147251"/>
            <a:ext cx="283831" cy="618696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A1EFBA-9F8D-89F4-AD7E-1D2819306ABD}"/>
              </a:ext>
            </a:extLst>
          </p:cNvPr>
          <p:cNvGrpSpPr/>
          <p:nvPr/>
        </p:nvGrpSpPr>
        <p:grpSpPr>
          <a:xfrm>
            <a:off x="4317806" y="2499823"/>
            <a:ext cx="555840" cy="534882"/>
            <a:chOff x="1605362" y="4390080"/>
            <a:chExt cx="646076" cy="62171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D8C306A-7789-96D5-C51A-92EC1A8F75D4}"/>
                </a:ext>
              </a:extLst>
            </p:cNvPr>
            <p:cNvGrpSpPr/>
            <p:nvPr/>
          </p:nvGrpSpPr>
          <p:grpSpPr>
            <a:xfrm>
              <a:off x="1605362" y="4390080"/>
              <a:ext cx="646076" cy="621716"/>
              <a:chOff x="3549557" y="1112525"/>
              <a:chExt cx="742747" cy="714742"/>
            </a:xfrm>
            <a:solidFill>
              <a:schemeClr val="bg1"/>
            </a:solidFill>
          </p:grpSpPr>
          <p:sp>
            <p:nvSpPr>
              <p:cNvPr id="57" name="Triangle 56">
                <a:extLst>
                  <a:ext uri="{FF2B5EF4-FFF2-40B4-BE49-F238E27FC236}">
                    <a16:creationId xmlns:a16="http://schemas.microsoft.com/office/drawing/2014/main" id="{15CF56B0-C651-4CBC-85DA-980E5F15C42A}"/>
                  </a:ext>
                </a:extLst>
              </p:cNvPr>
              <p:cNvSpPr/>
              <p:nvPr/>
            </p:nvSpPr>
            <p:spPr>
              <a:xfrm rot="5400000">
                <a:off x="3490899" y="1171183"/>
                <a:ext cx="714742" cy="597425"/>
              </a:xfrm>
              <a:prstGeom prst="triangle">
                <a:avLst>
                  <a:gd name="adj" fmla="val 50001"/>
                </a:avLst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CH" sz="180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d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CAA133DC-790A-C559-6A32-045F67879B3F}"/>
                  </a:ext>
                </a:extLst>
              </p:cNvPr>
              <p:cNvSpPr/>
              <p:nvPr/>
            </p:nvSpPr>
            <p:spPr>
              <a:xfrm>
                <a:off x="4147768" y="1392781"/>
                <a:ext cx="144536" cy="144536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72DF19F-05CE-A76E-6F83-13CED82D78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0818" y="4726089"/>
              <a:ext cx="35112" cy="13626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FDBD373-0084-EF22-8B26-5A1B4BCA8C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5197" y="4725264"/>
              <a:ext cx="27415" cy="10639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FDC7379-3436-96D8-0CA2-C4007E589942}"/>
              </a:ext>
            </a:extLst>
          </p:cNvPr>
          <p:cNvCxnSpPr>
            <a:cxnSpLocks/>
            <a:stCxn id="58" idx="6"/>
          </p:cNvCxnSpPr>
          <p:nvPr/>
        </p:nvCxnSpPr>
        <p:spPr>
          <a:xfrm>
            <a:off x="4873646" y="2763636"/>
            <a:ext cx="1517392" cy="0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485046-9FB8-BB6B-7E03-44C66E25D91E}"/>
              </a:ext>
            </a:extLst>
          </p:cNvPr>
          <p:cNvGrpSpPr/>
          <p:nvPr/>
        </p:nvGrpSpPr>
        <p:grpSpPr>
          <a:xfrm>
            <a:off x="1666472" y="2499823"/>
            <a:ext cx="575094" cy="534882"/>
            <a:chOff x="3419832" y="4206525"/>
            <a:chExt cx="668457" cy="621716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3F5486F-FFA0-AE63-12D8-41F0643E83A9}"/>
                </a:ext>
              </a:extLst>
            </p:cNvPr>
            <p:cNvGrpSpPr/>
            <p:nvPr/>
          </p:nvGrpSpPr>
          <p:grpSpPr>
            <a:xfrm>
              <a:off x="3419832" y="4206525"/>
              <a:ext cx="668457" cy="621716"/>
              <a:chOff x="4604682" y="3199879"/>
              <a:chExt cx="830263" cy="828955"/>
            </a:xfrm>
            <a:solidFill>
              <a:schemeClr val="bg1"/>
            </a:solidFill>
          </p:grpSpPr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9BAAD0CA-A3EC-3791-E03E-FE696D7E811D}"/>
                  </a:ext>
                </a:extLst>
              </p:cNvPr>
              <p:cNvSpPr/>
              <p:nvPr/>
            </p:nvSpPr>
            <p:spPr>
              <a:xfrm flipH="1">
                <a:off x="4678555" y="3199879"/>
                <a:ext cx="756390" cy="828955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3C3A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c</a:t>
                </a:r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45818747-E2CD-A656-2A96-94DA2418B28B}"/>
                  </a:ext>
                </a:extLst>
              </p:cNvPr>
              <p:cNvSpPr/>
              <p:nvPr/>
            </p:nvSpPr>
            <p:spPr>
              <a:xfrm>
                <a:off x="4604682" y="3241676"/>
                <a:ext cx="111820" cy="741282"/>
              </a:xfrm>
              <a:custGeom>
                <a:avLst/>
                <a:gdLst>
                  <a:gd name="connsiteX0" fmla="*/ 6358 w 124531"/>
                  <a:gd name="connsiteY0" fmla="*/ 0 h 793750"/>
                  <a:gd name="connsiteX1" fmla="*/ 69858 w 124531"/>
                  <a:gd name="connsiteY1" fmla="*/ 120650 h 793750"/>
                  <a:gd name="connsiteX2" fmla="*/ 111133 w 124531"/>
                  <a:gd name="connsiteY2" fmla="*/ 250825 h 793750"/>
                  <a:gd name="connsiteX3" fmla="*/ 120658 w 124531"/>
                  <a:gd name="connsiteY3" fmla="*/ 346075 h 793750"/>
                  <a:gd name="connsiteX4" fmla="*/ 123833 w 124531"/>
                  <a:gd name="connsiteY4" fmla="*/ 431800 h 793750"/>
                  <a:gd name="connsiteX5" fmla="*/ 107958 w 124531"/>
                  <a:gd name="connsiteY5" fmla="*/ 536575 h 793750"/>
                  <a:gd name="connsiteX6" fmla="*/ 82558 w 124531"/>
                  <a:gd name="connsiteY6" fmla="*/ 631825 h 793750"/>
                  <a:gd name="connsiteX7" fmla="*/ 53983 w 124531"/>
                  <a:gd name="connsiteY7" fmla="*/ 698500 h 793750"/>
                  <a:gd name="connsiteX8" fmla="*/ 31758 w 124531"/>
                  <a:gd name="connsiteY8" fmla="*/ 749300 h 793750"/>
                  <a:gd name="connsiteX9" fmla="*/ 8 w 124531"/>
                  <a:gd name="connsiteY9" fmla="*/ 79375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531" h="793750">
                    <a:moveTo>
                      <a:pt x="6358" y="0"/>
                    </a:moveTo>
                    <a:cubicBezTo>
                      <a:pt x="29377" y="39423"/>
                      <a:pt x="52396" y="78846"/>
                      <a:pt x="69858" y="120650"/>
                    </a:cubicBezTo>
                    <a:cubicBezTo>
                      <a:pt x="87320" y="162454"/>
                      <a:pt x="102666" y="213254"/>
                      <a:pt x="111133" y="250825"/>
                    </a:cubicBezTo>
                    <a:cubicBezTo>
                      <a:pt x="119600" y="288396"/>
                      <a:pt x="118541" y="315913"/>
                      <a:pt x="120658" y="346075"/>
                    </a:cubicBezTo>
                    <a:cubicBezTo>
                      <a:pt x="122775" y="376237"/>
                      <a:pt x="125950" y="400050"/>
                      <a:pt x="123833" y="431800"/>
                    </a:cubicBezTo>
                    <a:cubicBezTo>
                      <a:pt x="121716" y="463550"/>
                      <a:pt x="114837" y="503237"/>
                      <a:pt x="107958" y="536575"/>
                    </a:cubicBezTo>
                    <a:cubicBezTo>
                      <a:pt x="101079" y="569913"/>
                      <a:pt x="91554" y="604838"/>
                      <a:pt x="82558" y="631825"/>
                    </a:cubicBezTo>
                    <a:cubicBezTo>
                      <a:pt x="73562" y="658812"/>
                      <a:pt x="62450" y="678921"/>
                      <a:pt x="53983" y="698500"/>
                    </a:cubicBezTo>
                    <a:cubicBezTo>
                      <a:pt x="45516" y="718079"/>
                      <a:pt x="40754" y="733425"/>
                      <a:pt x="31758" y="749300"/>
                    </a:cubicBezTo>
                    <a:cubicBezTo>
                      <a:pt x="22762" y="765175"/>
                      <a:pt x="-521" y="784754"/>
                      <a:pt x="8" y="79375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B4DD167-6AEF-4EC3-C35B-CA05F7779A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0793" y="4647911"/>
              <a:ext cx="33711" cy="15139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C6C0D82-0B70-FA90-1D23-73C9394B986C}"/>
                </a:ext>
              </a:extLst>
            </p:cNvPr>
            <p:cNvCxnSpPr>
              <a:cxnSpLocks/>
            </p:cNvCxnSpPr>
            <p:nvPr/>
          </p:nvCxnSpPr>
          <p:spPr>
            <a:xfrm>
              <a:off x="3758380" y="4647911"/>
              <a:ext cx="28111" cy="12624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6504649-69D4-1065-FE88-851F493C94C8}"/>
              </a:ext>
            </a:extLst>
          </p:cNvPr>
          <p:cNvCxnSpPr>
            <a:cxnSpLocks/>
            <a:stCxn id="64" idx="10"/>
          </p:cNvCxnSpPr>
          <p:nvPr/>
        </p:nvCxnSpPr>
        <p:spPr>
          <a:xfrm>
            <a:off x="2241566" y="2767264"/>
            <a:ext cx="2076241" cy="5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1">
            <a:extLst>
              <a:ext uri="{FF2B5EF4-FFF2-40B4-BE49-F238E27FC236}">
                <a16:creationId xmlns:a16="http://schemas.microsoft.com/office/drawing/2014/main" id="{0E3CDAA1-F44D-917E-91C6-195541C57669}"/>
              </a:ext>
            </a:extLst>
          </p:cNvPr>
          <p:cNvSpPr/>
          <p:nvPr/>
        </p:nvSpPr>
        <p:spPr>
          <a:xfrm>
            <a:off x="6773374" y="1823657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0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2">
            <a:extLst>
              <a:ext uri="{FF2B5EF4-FFF2-40B4-BE49-F238E27FC236}">
                <a16:creationId xmlns:a16="http://schemas.microsoft.com/office/drawing/2014/main" id="{4A78F966-36E4-0792-3408-539ABC235A01}"/>
              </a:ext>
            </a:extLst>
          </p:cNvPr>
          <p:cNvSpPr/>
          <p:nvPr/>
        </p:nvSpPr>
        <p:spPr>
          <a:xfrm>
            <a:off x="4139042" y="2683573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0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902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00062 L 0.26719 0.015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51" y="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t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F64C62-3C1A-DC5D-C813-C2D56100A35F}"/>
              </a:ext>
            </a:extLst>
          </p:cNvPr>
          <p:cNvSpPr/>
          <p:nvPr/>
        </p:nvSpPr>
        <p:spPr>
          <a:xfrm>
            <a:off x="3930798" y="749300"/>
            <a:ext cx="1289050" cy="43942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0000">
                <a:srgbClr val="FF0000"/>
              </a:gs>
              <a:gs pos="20000">
                <a:srgbClr val="FF0000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D44A8A-27A0-0C89-E463-58398635E5A0}"/>
              </a:ext>
            </a:extLst>
          </p:cNvPr>
          <p:cNvSpPr/>
          <p:nvPr/>
        </p:nvSpPr>
        <p:spPr>
          <a:xfrm>
            <a:off x="7840956" y="749300"/>
            <a:ext cx="1289050" cy="43942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0000">
                <a:srgbClr val="FF0000"/>
              </a:gs>
              <a:gs pos="20000">
                <a:srgbClr val="FF0000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B2068A-1373-A31F-84E6-142865E25769}"/>
              </a:ext>
            </a:extLst>
          </p:cNvPr>
          <p:cNvSpPr/>
          <p:nvPr/>
        </p:nvSpPr>
        <p:spPr>
          <a:xfrm>
            <a:off x="13994" y="749300"/>
            <a:ext cx="1289050" cy="43942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0000">
                <a:srgbClr val="FF0000"/>
              </a:gs>
              <a:gs pos="20000">
                <a:srgbClr val="FF0000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01CFB-E930-D514-E014-E15AB171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238" y="0"/>
            <a:ext cx="512762" cy="163552"/>
          </a:xfrm>
        </p:spPr>
        <p:txBody>
          <a:bodyPr anchor="ctr"/>
          <a:lstStyle/>
          <a:p>
            <a:fld id="{E1E1CD7C-2161-7D43-862E-CE4C333CD873}" type="slidenum">
              <a:rPr lang="fr-FR" smtClean="0"/>
              <a:pPr/>
              <a:t>33</a:t>
            </a:fld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524AF6-49F3-654A-1EA3-11FC6EC29493}"/>
              </a:ext>
            </a:extLst>
          </p:cNvPr>
          <p:cNvGrpSpPr/>
          <p:nvPr/>
        </p:nvGrpSpPr>
        <p:grpSpPr>
          <a:xfrm>
            <a:off x="1666798" y="1633749"/>
            <a:ext cx="575094" cy="534882"/>
            <a:chOff x="3419832" y="4206525"/>
            <a:chExt cx="668457" cy="62171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F3AEE47-0E1F-A4CA-4C1A-D3BC24CB7156}"/>
                </a:ext>
              </a:extLst>
            </p:cNvPr>
            <p:cNvGrpSpPr/>
            <p:nvPr/>
          </p:nvGrpSpPr>
          <p:grpSpPr>
            <a:xfrm>
              <a:off x="3419832" y="4206525"/>
              <a:ext cx="668457" cy="621716"/>
              <a:chOff x="4604682" y="3199879"/>
              <a:chExt cx="830263" cy="828955"/>
            </a:xfrm>
            <a:solidFill>
              <a:schemeClr val="bg1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A094D31B-CAB2-C123-5C6E-720CB981317B}"/>
                  </a:ext>
                </a:extLst>
              </p:cNvPr>
              <p:cNvSpPr/>
              <p:nvPr/>
            </p:nvSpPr>
            <p:spPr>
              <a:xfrm flipH="1">
                <a:off x="4678555" y="3199879"/>
                <a:ext cx="756390" cy="828955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3C3A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a</a:t>
                </a: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92A39393-212D-A64A-6243-DC5CC10D4408}"/>
                  </a:ext>
                </a:extLst>
              </p:cNvPr>
              <p:cNvSpPr/>
              <p:nvPr/>
            </p:nvSpPr>
            <p:spPr>
              <a:xfrm>
                <a:off x="4604682" y="3241676"/>
                <a:ext cx="111820" cy="741282"/>
              </a:xfrm>
              <a:custGeom>
                <a:avLst/>
                <a:gdLst>
                  <a:gd name="connsiteX0" fmla="*/ 6358 w 124531"/>
                  <a:gd name="connsiteY0" fmla="*/ 0 h 793750"/>
                  <a:gd name="connsiteX1" fmla="*/ 69858 w 124531"/>
                  <a:gd name="connsiteY1" fmla="*/ 120650 h 793750"/>
                  <a:gd name="connsiteX2" fmla="*/ 111133 w 124531"/>
                  <a:gd name="connsiteY2" fmla="*/ 250825 h 793750"/>
                  <a:gd name="connsiteX3" fmla="*/ 120658 w 124531"/>
                  <a:gd name="connsiteY3" fmla="*/ 346075 h 793750"/>
                  <a:gd name="connsiteX4" fmla="*/ 123833 w 124531"/>
                  <a:gd name="connsiteY4" fmla="*/ 431800 h 793750"/>
                  <a:gd name="connsiteX5" fmla="*/ 107958 w 124531"/>
                  <a:gd name="connsiteY5" fmla="*/ 536575 h 793750"/>
                  <a:gd name="connsiteX6" fmla="*/ 82558 w 124531"/>
                  <a:gd name="connsiteY6" fmla="*/ 631825 h 793750"/>
                  <a:gd name="connsiteX7" fmla="*/ 53983 w 124531"/>
                  <a:gd name="connsiteY7" fmla="*/ 698500 h 793750"/>
                  <a:gd name="connsiteX8" fmla="*/ 31758 w 124531"/>
                  <a:gd name="connsiteY8" fmla="*/ 749300 h 793750"/>
                  <a:gd name="connsiteX9" fmla="*/ 8 w 124531"/>
                  <a:gd name="connsiteY9" fmla="*/ 79375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531" h="793750">
                    <a:moveTo>
                      <a:pt x="6358" y="0"/>
                    </a:moveTo>
                    <a:cubicBezTo>
                      <a:pt x="29377" y="39423"/>
                      <a:pt x="52396" y="78846"/>
                      <a:pt x="69858" y="120650"/>
                    </a:cubicBezTo>
                    <a:cubicBezTo>
                      <a:pt x="87320" y="162454"/>
                      <a:pt x="102666" y="213254"/>
                      <a:pt x="111133" y="250825"/>
                    </a:cubicBezTo>
                    <a:cubicBezTo>
                      <a:pt x="119600" y="288396"/>
                      <a:pt x="118541" y="315913"/>
                      <a:pt x="120658" y="346075"/>
                    </a:cubicBezTo>
                    <a:cubicBezTo>
                      <a:pt x="122775" y="376237"/>
                      <a:pt x="125950" y="400050"/>
                      <a:pt x="123833" y="431800"/>
                    </a:cubicBezTo>
                    <a:cubicBezTo>
                      <a:pt x="121716" y="463550"/>
                      <a:pt x="114837" y="503237"/>
                      <a:pt x="107958" y="536575"/>
                    </a:cubicBezTo>
                    <a:cubicBezTo>
                      <a:pt x="101079" y="569913"/>
                      <a:pt x="91554" y="604838"/>
                      <a:pt x="82558" y="631825"/>
                    </a:cubicBezTo>
                    <a:cubicBezTo>
                      <a:pt x="73562" y="658812"/>
                      <a:pt x="62450" y="678921"/>
                      <a:pt x="53983" y="698500"/>
                    </a:cubicBezTo>
                    <a:cubicBezTo>
                      <a:pt x="45516" y="718079"/>
                      <a:pt x="40754" y="733425"/>
                      <a:pt x="31758" y="749300"/>
                    </a:cubicBezTo>
                    <a:cubicBezTo>
                      <a:pt x="22762" y="765175"/>
                      <a:pt x="-521" y="784754"/>
                      <a:pt x="8" y="79375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EC4476E-99E3-654F-7DED-0BF3A099AB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0793" y="4647911"/>
              <a:ext cx="33711" cy="15139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A610175-00B3-2756-9E13-9DDADF7147AC}"/>
                </a:ext>
              </a:extLst>
            </p:cNvPr>
            <p:cNvCxnSpPr>
              <a:cxnSpLocks/>
            </p:cNvCxnSpPr>
            <p:nvPr/>
          </p:nvCxnSpPr>
          <p:spPr>
            <a:xfrm>
              <a:off x="3758380" y="4647911"/>
              <a:ext cx="28111" cy="12624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4E6F62-F097-96C5-08DA-4025DDBFFEB9}"/>
              </a:ext>
            </a:extLst>
          </p:cNvPr>
          <p:cNvCxnSpPr>
            <a:cxnSpLocks/>
            <a:stCxn id="14" idx="10"/>
          </p:cNvCxnSpPr>
          <p:nvPr/>
        </p:nvCxnSpPr>
        <p:spPr>
          <a:xfrm>
            <a:off x="2241892" y="1901190"/>
            <a:ext cx="4679471" cy="5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82F063A-A891-1C05-5D04-0A88D1DF1951}"/>
              </a:ext>
            </a:extLst>
          </p:cNvPr>
          <p:cNvGrpSpPr/>
          <p:nvPr/>
        </p:nvGrpSpPr>
        <p:grpSpPr>
          <a:xfrm>
            <a:off x="6898392" y="1746046"/>
            <a:ext cx="575094" cy="534882"/>
            <a:chOff x="3419832" y="4206525"/>
            <a:chExt cx="668457" cy="62171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CAC2806-0EEC-F2A0-F689-44A82B0A1F56}"/>
                </a:ext>
              </a:extLst>
            </p:cNvPr>
            <p:cNvGrpSpPr/>
            <p:nvPr/>
          </p:nvGrpSpPr>
          <p:grpSpPr>
            <a:xfrm>
              <a:off x="3419832" y="4206525"/>
              <a:ext cx="668457" cy="621716"/>
              <a:chOff x="4604682" y="3199879"/>
              <a:chExt cx="830263" cy="828955"/>
            </a:xfrm>
            <a:solidFill>
              <a:schemeClr val="bg1"/>
            </a:solidFill>
          </p:grpSpPr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054BDAD7-E2AB-7448-C80D-F92B8EDA16E7}"/>
                  </a:ext>
                </a:extLst>
              </p:cNvPr>
              <p:cNvSpPr/>
              <p:nvPr/>
            </p:nvSpPr>
            <p:spPr>
              <a:xfrm flipH="1">
                <a:off x="4678555" y="3199879"/>
                <a:ext cx="756390" cy="828955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3C3A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b</a:t>
                </a: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D20E1D7-AC77-19AC-D0C7-2DD8ED2A31FE}"/>
                  </a:ext>
                </a:extLst>
              </p:cNvPr>
              <p:cNvSpPr/>
              <p:nvPr/>
            </p:nvSpPr>
            <p:spPr>
              <a:xfrm>
                <a:off x="4604682" y="3241676"/>
                <a:ext cx="111820" cy="741282"/>
              </a:xfrm>
              <a:custGeom>
                <a:avLst/>
                <a:gdLst>
                  <a:gd name="connsiteX0" fmla="*/ 6358 w 124531"/>
                  <a:gd name="connsiteY0" fmla="*/ 0 h 793750"/>
                  <a:gd name="connsiteX1" fmla="*/ 69858 w 124531"/>
                  <a:gd name="connsiteY1" fmla="*/ 120650 h 793750"/>
                  <a:gd name="connsiteX2" fmla="*/ 111133 w 124531"/>
                  <a:gd name="connsiteY2" fmla="*/ 250825 h 793750"/>
                  <a:gd name="connsiteX3" fmla="*/ 120658 w 124531"/>
                  <a:gd name="connsiteY3" fmla="*/ 346075 h 793750"/>
                  <a:gd name="connsiteX4" fmla="*/ 123833 w 124531"/>
                  <a:gd name="connsiteY4" fmla="*/ 431800 h 793750"/>
                  <a:gd name="connsiteX5" fmla="*/ 107958 w 124531"/>
                  <a:gd name="connsiteY5" fmla="*/ 536575 h 793750"/>
                  <a:gd name="connsiteX6" fmla="*/ 82558 w 124531"/>
                  <a:gd name="connsiteY6" fmla="*/ 631825 h 793750"/>
                  <a:gd name="connsiteX7" fmla="*/ 53983 w 124531"/>
                  <a:gd name="connsiteY7" fmla="*/ 698500 h 793750"/>
                  <a:gd name="connsiteX8" fmla="*/ 31758 w 124531"/>
                  <a:gd name="connsiteY8" fmla="*/ 749300 h 793750"/>
                  <a:gd name="connsiteX9" fmla="*/ 8 w 124531"/>
                  <a:gd name="connsiteY9" fmla="*/ 79375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531" h="793750">
                    <a:moveTo>
                      <a:pt x="6358" y="0"/>
                    </a:moveTo>
                    <a:cubicBezTo>
                      <a:pt x="29377" y="39423"/>
                      <a:pt x="52396" y="78846"/>
                      <a:pt x="69858" y="120650"/>
                    </a:cubicBezTo>
                    <a:cubicBezTo>
                      <a:pt x="87320" y="162454"/>
                      <a:pt x="102666" y="213254"/>
                      <a:pt x="111133" y="250825"/>
                    </a:cubicBezTo>
                    <a:cubicBezTo>
                      <a:pt x="119600" y="288396"/>
                      <a:pt x="118541" y="315913"/>
                      <a:pt x="120658" y="346075"/>
                    </a:cubicBezTo>
                    <a:cubicBezTo>
                      <a:pt x="122775" y="376237"/>
                      <a:pt x="125950" y="400050"/>
                      <a:pt x="123833" y="431800"/>
                    </a:cubicBezTo>
                    <a:cubicBezTo>
                      <a:pt x="121716" y="463550"/>
                      <a:pt x="114837" y="503237"/>
                      <a:pt x="107958" y="536575"/>
                    </a:cubicBezTo>
                    <a:cubicBezTo>
                      <a:pt x="101079" y="569913"/>
                      <a:pt x="91554" y="604838"/>
                      <a:pt x="82558" y="631825"/>
                    </a:cubicBezTo>
                    <a:cubicBezTo>
                      <a:pt x="73562" y="658812"/>
                      <a:pt x="62450" y="678921"/>
                      <a:pt x="53983" y="698500"/>
                    </a:cubicBezTo>
                    <a:cubicBezTo>
                      <a:pt x="45516" y="718079"/>
                      <a:pt x="40754" y="733425"/>
                      <a:pt x="31758" y="749300"/>
                    </a:cubicBezTo>
                    <a:cubicBezTo>
                      <a:pt x="22762" y="765175"/>
                      <a:pt x="-521" y="784754"/>
                      <a:pt x="8" y="79375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D416FA6-EFBD-1DFB-546C-C99E4916B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0793" y="4647911"/>
              <a:ext cx="33711" cy="15139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9BE13B2-BE9A-0673-4937-089C8964509E}"/>
                </a:ext>
              </a:extLst>
            </p:cNvPr>
            <p:cNvCxnSpPr>
              <a:cxnSpLocks/>
            </p:cNvCxnSpPr>
            <p:nvPr/>
          </p:nvCxnSpPr>
          <p:spPr>
            <a:xfrm>
              <a:off x="3758380" y="4647911"/>
              <a:ext cx="28111" cy="12624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9457A1-F738-CF7E-8539-DB1C95E5114A}"/>
              </a:ext>
            </a:extLst>
          </p:cNvPr>
          <p:cNvCxnSpPr>
            <a:cxnSpLocks/>
          </p:cNvCxnSpPr>
          <p:nvPr/>
        </p:nvCxnSpPr>
        <p:spPr>
          <a:xfrm>
            <a:off x="6681537" y="2147251"/>
            <a:ext cx="268024" cy="0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3A03AD1-9B6C-05E2-8946-A82F79C401C1}"/>
              </a:ext>
            </a:extLst>
          </p:cNvPr>
          <p:cNvCxnSpPr>
            <a:cxnSpLocks/>
          </p:cNvCxnSpPr>
          <p:nvPr/>
        </p:nvCxnSpPr>
        <p:spPr>
          <a:xfrm flipV="1">
            <a:off x="6394372" y="2147251"/>
            <a:ext cx="283831" cy="618696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DCC0EB2-4517-23FF-3B95-1154E8B1452C}"/>
              </a:ext>
            </a:extLst>
          </p:cNvPr>
          <p:cNvGrpSpPr/>
          <p:nvPr/>
        </p:nvGrpSpPr>
        <p:grpSpPr>
          <a:xfrm>
            <a:off x="4317806" y="2499823"/>
            <a:ext cx="555840" cy="534882"/>
            <a:chOff x="1605362" y="4390080"/>
            <a:chExt cx="646076" cy="621716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247AA18-637E-34E1-D24F-B66C71F85C1C}"/>
                </a:ext>
              </a:extLst>
            </p:cNvPr>
            <p:cNvGrpSpPr/>
            <p:nvPr/>
          </p:nvGrpSpPr>
          <p:grpSpPr>
            <a:xfrm>
              <a:off x="1605362" y="4390080"/>
              <a:ext cx="646076" cy="621716"/>
              <a:chOff x="3549557" y="1112525"/>
              <a:chExt cx="742747" cy="714742"/>
            </a:xfrm>
            <a:solidFill>
              <a:schemeClr val="bg1"/>
            </a:solidFill>
          </p:grpSpPr>
          <p:sp>
            <p:nvSpPr>
              <p:cNvPr id="61" name="Triangle 60">
                <a:extLst>
                  <a:ext uri="{FF2B5EF4-FFF2-40B4-BE49-F238E27FC236}">
                    <a16:creationId xmlns:a16="http://schemas.microsoft.com/office/drawing/2014/main" id="{E34B2859-7099-38D1-B895-E7A9DE24F99B}"/>
                  </a:ext>
                </a:extLst>
              </p:cNvPr>
              <p:cNvSpPr/>
              <p:nvPr/>
            </p:nvSpPr>
            <p:spPr>
              <a:xfrm rot="5400000">
                <a:off x="3490899" y="1171183"/>
                <a:ext cx="714742" cy="597425"/>
              </a:xfrm>
              <a:prstGeom prst="triangle">
                <a:avLst>
                  <a:gd name="adj" fmla="val 50001"/>
                </a:avLst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CH" sz="180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d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4B54135-8218-493D-1C8A-CFAA8DCAD845}"/>
                  </a:ext>
                </a:extLst>
              </p:cNvPr>
              <p:cNvSpPr/>
              <p:nvPr/>
            </p:nvSpPr>
            <p:spPr>
              <a:xfrm>
                <a:off x="4147768" y="1392781"/>
                <a:ext cx="144536" cy="144536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39FA03D-A67A-E54C-29FE-DD73C09367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0818" y="4726089"/>
              <a:ext cx="35112" cy="13626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61AD7D4-FC55-5796-EA44-B2EE50EECF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5197" y="4725264"/>
              <a:ext cx="27415" cy="10639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A0CA833-B505-32D3-A4FE-D795155A7484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4873646" y="2763636"/>
            <a:ext cx="1517392" cy="0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1C8850-70FE-B0EA-9E4B-2310B2ADDBBE}"/>
              </a:ext>
            </a:extLst>
          </p:cNvPr>
          <p:cNvGrpSpPr/>
          <p:nvPr/>
        </p:nvGrpSpPr>
        <p:grpSpPr>
          <a:xfrm>
            <a:off x="1666472" y="2499823"/>
            <a:ext cx="575094" cy="534882"/>
            <a:chOff x="3419832" y="4206525"/>
            <a:chExt cx="668457" cy="621716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8024A7B-FC69-1943-074A-56856D3C557C}"/>
                </a:ext>
              </a:extLst>
            </p:cNvPr>
            <p:cNvGrpSpPr/>
            <p:nvPr/>
          </p:nvGrpSpPr>
          <p:grpSpPr>
            <a:xfrm>
              <a:off x="3419832" y="4206525"/>
              <a:ext cx="668457" cy="621716"/>
              <a:chOff x="4604682" y="3199879"/>
              <a:chExt cx="830263" cy="828955"/>
            </a:xfrm>
            <a:solidFill>
              <a:schemeClr val="bg1"/>
            </a:solidFill>
          </p:grpSpPr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F6D7BE41-E50C-3385-FC11-257704B0633F}"/>
                  </a:ext>
                </a:extLst>
              </p:cNvPr>
              <p:cNvSpPr/>
              <p:nvPr/>
            </p:nvSpPr>
            <p:spPr>
              <a:xfrm flipH="1">
                <a:off x="4678555" y="3199879"/>
                <a:ext cx="756390" cy="828955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3C3A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c</a:t>
                </a:r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0E1CA396-A7BC-6DD2-FE1F-217E140522C8}"/>
                  </a:ext>
                </a:extLst>
              </p:cNvPr>
              <p:cNvSpPr/>
              <p:nvPr/>
            </p:nvSpPr>
            <p:spPr>
              <a:xfrm>
                <a:off x="4604682" y="3241676"/>
                <a:ext cx="111820" cy="741282"/>
              </a:xfrm>
              <a:custGeom>
                <a:avLst/>
                <a:gdLst>
                  <a:gd name="connsiteX0" fmla="*/ 6358 w 124531"/>
                  <a:gd name="connsiteY0" fmla="*/ 0 h 793750"/>
                  <a:gd name="connsiteX1" fmla="*/ 69858 w 124531"/>
                  <a:gd name="connsiteY1" fmla="*/ 120650 h 793750"/>
                  <a:gd name="connsiteX2" fmla="*/ 111133 w 124531"/>
                  <a:gd name="connsiteY2" fmla="*/ 250825 h 793750"/>
                  <a:gd name="connsiteX3" fmla="*/ 120658 w 124531"/>
                  <a:gd name="connsiteY3" fmla="*/ 346075 h 793750"/>
                  <a:gd name="connsiteX4" fmla="*/ 123833 w 124531"/>
                  <a:gd name="connsiteY4" fmla="*/ 431800 h 793750"/>
                  <a:gd name="connsiteX5" fmla="*/ 107958 w 124531"/>
                  <a:gd name="connsiteY5" fmla="*/ 536575 h 793750"/>
                  <a:gd name="connsiteX6" fmla="*/ 82558 w 124531"/>
                  <a:gd name="connsiteY6" fmla="*/ 631825 h 793750"/>
                  <a:gd name="connsiteX7" fmla="*/ 53983 w 124531"/>
                  <a:gd name="connsiteY7" fmla="*/ 698500 h 793750"/>
                  <a:gd name="connsiteX8" fmla="*/ 31758 w 124531"/>
                  <a:gd name="connsiteY8" fmla="*/ 749300 h 793750"/>
                  <a:gd name="connsiteX9" fmla="*/ 8 w 124531"/>
                  <a:gd name="connsiteY9" fmla="*/ 79375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531" h="793750">
                    <a:moveTo>
                      <a:pt x="6358" y="0"/>
                    </a:moveTo>
                    <a:cubicBezTo>
                      <a:pt x="29377" y="39423"/>
                      <a:pt x="52396" y="78846"/>
                      <a:pt x="69858" y="120650"/>
                    </a:cubicBezTo>
                    <a:cubicBezTo>
                      <a:pt x="87320" y="162454"/>
                      <a:pt x="102666" y="213254"/>
                      <a:pt x="111133" y="250825"/>
                    </a:cubicBezTo>
                    <a:cubicBezTo>
                      <a:pt x="119600" y="288396"/>
                      <a:pt x="118541" y="315913"/>
                      <a:pt x="120658" y="346075"/>
                    </a:cubicBezTo>
                    <a:cubicBezTo>
                      <a:pt x="122775" y="376237"/>
                      <a:pt x="125950" y="400050"/>
                      <a:pt x="123833" y="431800"/>
                    </a:cubicBezTo>
                    <a:cubicBezTo>
                      <a:pt x="121716" y="463550"/>
                      <a:pt x="114837" y="503237"/>
                      <a:pt x="107958" y="536575"/>
                    </a:cubicBezTo>
                    <a:cubicBezTo>
                      <a:pt x="101079" y="569913"/>
                      <a:pt x="91554" y="604838"/>
                      <a:pt x="82558" y="631825"/>
                    </a:cubicBezTo>
                    <a:cubicBezTo>
                      <a:pt x="73562" y="658812"/>
                      <a:pt x="62450" y="678921"/>
                      <a:pt x="53983" y="698500"/>
                    </a:cubicBezTo>
                    <a:cubicBezTo>
                      <a:pt x="45516" y="718079"/>
                      <a:pt x="40754" y="733425"/>
                      <a:pt x="31758" y="749300"/>
                    </a:cubicBezTo>
                    <a:cubicBezTo>
                      <a:pt x="22762" y="765175"/>
                      <a:pt x="-521" y="784754"/>
                      <a:pt x="8" y="79375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CB05A0F-1DEB-B52D-14CD-6C2CA13257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0793" y="4647911"/>
              <a:ext cx="33711" cy="15139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64B8AC4-B4DB-7A3C-EB76-F4EF647C2601}"/>
                </a:ext>
              </a:extLst>
            </p:cNvPr>
            <p:cNvCxnSpPr>
              <a:cxnSpLocks/>
            </p:cNvCxnSpPr>
            <p:nvPr/>
          </p:nvCxnSpPr>
          <p:spPr>
            <a:xfrm>
              <a:off x="3758380" y="4647911"/>
              <a:ext cx="28111" cy="12624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181CA11-8C72-1528-A6B8-5C4219B37A77}"/>
              </a:ext>
            </a:extLst>
          </p:cNvPr>
          <p:cNvCxnSpPr>
            <a:cxnSpLocks/>
            <a:stCxn id="68" idx="10"/>
          </p:cNvCxnSpPr>
          <p:nvPr/>
        </p:nvCxnSpPr>
        <p:spPr>
          <a:xfrm>
            <a:off x="2241566" y="2767264"/>
            <a:ext cx="2076241" cy="5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2">
            <a:extLst>
              <a:ext uri="{FF2B5EF4-FFF2-40B4-BE49-F238E27FC236}">
                <a16:creationId xmlns:a16="http://schemas.microsoft.com/office/drawing/2014/main" id="{854CC54D-6836-2048-FB41-0596BB0D59D0}"/>
              </a:ext>
            </a:extLst>
          </p:cNvPr>
          <p:cNvSpPr/>
          <p:nvPr/>
        </p:nvSpPr>
        <p:spPr>
          <a:xfrm>
            <a:off x="4139042" y="2683573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0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2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92 L 0.23646 4.32099E-6 L 0.26927 -0.11945 L 0.28837 -0.11883 " pathEditMode="relative" ptsTypes="AAAA">
                                      <p:cBhvr>
                                        <p:cTn id="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t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01CFB-E930-D514-E014-E15AB171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238" y="0"/>
            <a:ext cx="512762" cy="163552"/>
          </a:xfrm>
        </p:spPr>
        <p:txBody>
          <a:bodyPr anchor="ctr"/>
          <a:lstStyle/>
          <a:p>
            <a:fld id="{E1E1CD7C-2161-7D43-862E-CE4C333CD873}" type="slidenum">
              <a:rPr lang="fr-FR" smtClean="0"/>
              <a:pPr/>
              <a:t>34</a:t>
            </a:fld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524AF6-49F3-654A-1EA3-11FC6EC29493}"/>
              </a:ext>
            </a:extLst>
          </p:cNvPr>
          <p:cNvGrpSpPr/>
          <p:nvPr/>
        </p:nvGrpSpPr>
        <p:grpSpPr>
          <a:xfrm>
            <a:off x="1666798" y="1633749"/>
            <a:ext cx="575094" cy="534882"/>
            <a:chOff x="3419832" y="4206525"/>
            <a:chExt cx="668457" cy="62171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F3AEE47-0E1F-A4CA-4C1A-D3BC24CB7156}"/>
                </a:ext>
              </a:extLst>
            </p:cNvPr>
            <p:cNvGrpSpPr/>
            <p:nvPr/>
          </p:nvGrpSpPr>
          <p:grpSpPr>
            <a:xfrm>
              <a:off x="3419832" y="4206525"/>
              <a:ext cx="668457" cy="621716"/>
              <a:chOff x="4604682" y="3199879"/>
              <a:chExt cx="830263" cy="828955"/>
            </a:xfrm>
            <a:solidFill>
              <a:schemeClr val="bg1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A094D31B-CAB2-C123-5C6E-720CB981317B}"/>
                  </a:ext>
                </a:extLst>
              </p:cNvPr>
              <p:cNvSpPr/>
              <p:nvPr/>
            </p:nvSpPr>
            <p:spPr>
              <a:xfrm flipH="1">
                <a:off x="4678555" y="3199879"/>
                <a:ext cx="756390" cy="828955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3C3A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a</a:t>
                </a: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92A39393-212D-A64A-6243-DC5CC10D4408}"/>
                  </a:ext>
                </a:extLst>
              </p:cNvPr>
              <p:cNvSpPr/>
              <p:nvPr/>
            </p:nvSpPr>
            <p:spPr>
              <a:xfrm>
                <a:off x="4604682" y="3241676"/>
                <a:ext cx="111820" cy="741282"/>
              </a:xfrm>
              <a:custGeom>
                <a:avLst/>
                <a:gdLst>
                  <a:gd name="connsiteX0" fmla="*/ 6358 w 124531"/>
                  <a:gd name="connsiteY0" fmla="*/ 0 h 793750"/>
                  <a:gd name="connsiteX1" fmla="*/ 69858 w 124531"/>
                  <a:gd name="connsiteY1" fmla="*/ 120650 h 793750"/>
                  <a:gd name="connsiteX2" fmla="*/ 111133 w 124531"/>
                  <a:gd name="connsiteY2" fmla="*/ 250825 h 793750"/>
                  <a:gd name="connsiteX3" fmla="*/ 120658 w 124531"/>
                  <a:gd name="connsiteY3" fmla="*/ 346075 h 793750"/>
                  <a:gd name="connsiteX4" fmla="*/ 123833 w 124531"/>
                  <a:gd name="connsiteY4" fmla="*/ 431800 h 793750"/>
                  <a:gd name="connsiteX5" fmla="*/ 107958 w 124531"/>
                  <a:gd name="connsiteY5" fmla="*/ 536575 h 793750"/>
                  <a:gd name="connsiteX6" fmla="*/ 82558 w 124531"/>
                  <a:gd name="connsiteY6" fmla="*/ 631825 h 793750"/>
                  <a:gd name="connsiteX7" fmla="*/ 53983 w 124531"/>
                  <a:gd name="connsiteY7" fmla="*/ 698500 h 793750"/>
                  <a:gd name="connsiteX8" fmla="*/ 31758 w 124531"/>
                  <a:gd name="connsiteY8" fmla="*/ 749300 h 793750"/>
                  <a:gd name="connsiteX9" fmla="*/ 8 w 124531"/>
                  <a:gd name="connsiteY9" fmla="*/ 79375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531" h="793750">
                    <a:moveTo>
                      <a:pt x="6358" y="0"/>
                    </a:moveTo>
                    <a:cubicBezTo>
                      <a:pt x="29377" y="39423"/>
                      <a:pt x="52396" y="78846"/>
                      <a:pt x="69858" y="120650"/>
                    </a:cubicBezTo>
                    <a:cubicBezTo>
                      <a:pt x="87320" y="162454"/>
                      <a:pt x="102666" y="213254"/>
                      <a:pt x="111133" y="250825"/>
                    </a:cubicBezTo>
                    <a:cubicBezTo>
                      <a:pt x="119600" y="288396"/>
                      <a:pt x="118541" y="315913"/>
                      <a:pt x="120658" y="346075"/>
                    </a:cubicBezTo>
                    <a:cubicBezTo>
                      <a:pt x="122775" y="376237"/>
                      <a:pt x="125950" y="400050"/>
                      <a:pt x="123833" y="431800"/>
                    </a:cubicBezTo>
                    <a:cubicBezTo>
                      <a:pt x="121716" y="463550"/>
                      <a:pt x="114837" y="503237"/>
                      <a:pt x="107958" y="536575"/>
                    </a:cubicBezTo>
                    <a:cubicBezTo>
                      <a:pt x="101079" y="569913"/>
                      <a:pt x="91554" y="604838"/>
                      <a:pt x="82558" y="631825"/>
                    </a:cubicBezTo>
                    <a:cubicBezTo>
                      <a:pt x="73562" y="658812"/>
                      <a:pt x="62450" y="678921"/>
                      <a:pt x="53983" y="698500"/>
                    </a:cubicBezTo>
                    <a:cubicBezTo>
                      <a:pt x="45516" y="718079"/>
                      <a:pt x="40754" y="733425"/>
                      <a:pt x="31758" y="749300"/>
                    </a:cubicBezTo>
                    <a:cubicBezTo>
                      <a:pt x="22762" y="765175"/>
                      <a:pt x="-521" y="784754"/>
                      <a:pt x="8" y="79375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EC4476E-99E3-654F-7DED-0BF3A099AB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0793" y="4647911"/>
              <a:ext cx="33711" cy="15139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A610175-00B3-2756-9E13-9DDADF7147AC}"/>
                </a:ext>
              </a:extLst>
            </p:cNvPr>
            <p:cNvCxnSpPr>
              <a:cxnSpLocks/>
            </p:cNvCxnSpPr>
            <p:nvPr/>
          </p:nvCxnSpPr>
          <p:spPr>
            <a:xfrm>
              <a:off x="3758380" y="4647911"/>
              <a:ext cx="28111" cy="12624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4E6F62-F097-96C5-08DA-4025DDBFFEB9}"/>
              </a:ext>
            </a:extLst>
          </p:cNvPr>
          <p:cNvCxnSpPr>
            <a:cxnSpLocks/>
            <a:stCxn id="14" idx="10"/>
          </p:cNvCxnSpPr>
          <p:nvPr/>
        </p:nvCxnSpPr>
        <p:spPr>
          <a:xfrm>
            <a:off x="2241892" y="1901190"/>
            <a:ext cx="4707669" cy="0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82F4C56-F4F7-29F0-DBFC-FD8EABFAE35C}"/>
              </a:ext>
            </a:extLst>
          </p:cNvPr>
          <p:cNvGrpSpPr/>
          <p:nvPr/>
        </p:nvGrpSpPr>
        <p:grpSpPr>
          <a:xfrm>
            <a:off x="6898392" y="1746046"/>
            <a:ext cx="575094" cy="534882"/>
            <a:chOff x="3419832" y="4206525"/>
            <a:chExt cx="668457" cy="6217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50DB9AC-6F73-847C-AD48-8B8B7AA2D383}"/>
                </a:ext>
              </a:extLst>
            </p:cNvPr>
            <p:cNvGrpSpPr/>
            <p:nvPr/>
          </p:nvGrpSpPr>
          <p:grpSpPr>
            <a:xfrm>
              <a:off x="3419832" y="4206525"/>
              <a:ext cx="668457" cy="621716"/>
              <a:chOff x="4604682" y="3199879"/>
              <a:chExt cx="830263" cy="828955"/>
            </a:xfrm>
            <a:solidFill>
              <a:schemeClr val="bg1"/>
            </a:solidFill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18D72EB-4B9C-43D2-291C-929322694929}"/>
                  </a:ext>
                </a:extLst>
              </p:cNvPr>
              <p:cNvSpPr/>
              <p:nvPr/>
            </p:nvSpPr>
            <p:spPr>
              <a:xfrm flipH="1">
                <a:off x="4678555" y="3199879"/>
                <a:ext cx="756390" cy="828955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3C3A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b</a:t>
                </a: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941B6926-D534-8C5B-F748-BEBCCB01AF6D}"/>
                  </a:ext>
                </a:extLst>
              </p:cNvPr>
              <p:cNvSpPr/>
              <p:nvPr/>
            </p:nvSpPr>
            <p:spPr>
              <a:xfrm>
                <a:off x="4604682" y="3241676"/>
                <a:ext cx="111820" cy="741282"/>
              </a:xfrm>
              <a:custGeom>
                <a:avLst/>
                <a:gdLst>
                  <a:gd name="connsiteX0" fmla="*/ 6358 w 124531"/>
                  <a:gd name="connsiteY0" fmla="*/ 0 h 793750"/>
                  <a:gd name="connsiteX1" fmla="*/ 69858 w 124531"/>
                  <a:gd name="connsiteY1" fmla="*/ 120650 h 793750"/>
                  <a:gd name="connsiteX2" fmla="*/ 111133 w 124531"/>
                  <a:gd name="connsiteY2" fmla="*/ 250825 h 793750"/>
                  <a:gd name="connsiteX3" fmla="*/ 120658 w 124531"/>
                  <a:gd name="connsiteY3" fmla="*/ 346075 h 793750"/>
                  <a:gd name="connsiteX4" fmla="*/ 123833 w 124531"/>
                  <a:gd name="connsiteY4" fmla="*/ 431800 h 793750"/>
                  <a:gd name="connsiteX5" fmla="*/ 107958 w 124531"/>
                  <a:gd name="connsiteY5" fmla="*/ 536575 h 793750"/>
                  <a:gd name="connsiteX6" fmla="*/ 82558 w 124531"/>
                  <a:gd name="connsiteY6" fmla="*/ 631825 h 793750"/>
                  <a:gd name="connsiteX7" fmla="*/ 53983 w 124531"/>
                  <a:gd name="connsiteY7" fmla="*/ 698500 h 793750"/>
                  <a:gd name="connsiteX8" fmla="*/ 31758 w 124531"/>
                  <a:gd name="connsiteY8" fmla="*/ 749300 h 793750"/>
                  <a:gd name="connsiteX9" fmla="*/ 8 w 124531"/>
                  <a:gd name="connsiteY9" fmla="*/ 79375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531" h="793750">
                    <a:moveTo>
                      <a:pt x="6358" y="0"/>
                    </a:moveTo>
                    <a:cubicBezTo>
                      <a:pt x="29377" y="39423"/>
                      <a:pt x="52396" y="78846"/>
                      <a:pt x="69858" y="120650"/>
                    </a:cubicBezTo>
                    <a:cubicBezTo>
                      <a:pt x="87320" y="162454"/>
                      <a:pt x="102666" y="213254"/>
                      <a:pt x="111133" y="250825"/>
                    </a:cubicBezTo>
                    <a:cubicBezTo>
                      <a:pt x="119600" y="288396"/>
                      <a:pt x="118541" y="315913"/>
                      <a:pt x="120658" y="346075"/>
                    </a:cubicBezTo>
                    <a:cubicBezTo>
                      <a:pt x="122775" y="376237"/>
                      <a:pt x="125950" y="400050"/>
                      <a:pt x="123833" y="431800"/>
                    </a:cubicBezTo>
                    <a:cubicBezTo>
                      <a:pt x="121716" y="463550"/>
                      <a:pt x="114837" y="503237"/>
                      <a:pt x="107958" y="536575"/>
                    </a:cubicBezTo>
                    <a:cubicBezTo>
                      <a:pt x="101079" y="569913"/>
                      <a:pt x="91554" y="604838"/>
                      <a:pt x="82558" y="631825"/>
                    </a:cubicBezTo>
                    <a:cubicBezTo>
                      <a:pt x="73562" y="658812"/>
                      <a:pt x="62450" y="678921"/>
                      <a:pt x="53983" y="698500"/>
                    </a:cubicBezTo>
                    <a:cubicBezTo>
                      <a:pt x="45516" y="718079"/>
                      <a:pt x="40754" y="733425"/>
                      <a:pt x="31758" y="749300"/>
                    </a:cubicBezTo>
                    <a:cubicBezTo>
                      <a:pt x="22762" y="765175"/>
                      <a:pt x="-521" y="784754"/>
                      <a:pt x="8" y="79375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3DD5E7B-2CCF-EF0D-2096-2F6F5AFA9F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0793" y="4647911"/>
              <a:ext cx="33711" cy="15139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441D81F-16D7-5C89-3A69-86A84B81C251}"/>
                </a:ext>
              </a:extLst>
            </p:cNvPr>
            <p:cNvCxnSpPr>
              <a:cxnSpLocks/>
            </p:cNvCxnSpPr>
            <p:nvPr/>
          </p:nvCxnSpPr>
          <p:spPr>
            <a:xfrm>
              <a:off x="3758380" y="4647911"/>
              <a:ext cx="28111" cy="12624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2FEBA5-4A67-839E-DF72-480D6BDBE19E}"/>
              </a:ext>
            </a:extLst>
          </p:cNvPr>
          <p:cNvCxnSpPr>
            <a:cxnSpLocks/>
          </p:cNvCxnSpPr>
          <p:nvPr/>
        </p:nvCxnSpPr>
        <p:spPr>
          <a:xfrm>
            <a:off x="6681537" y="2147251"/>
            <a:ext cx="268024" cy="0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ECF628-62BD-0566-9CA4-4582ACD5C2AB}"/>
              </a:ext>
            </a:extLst>
          </p:cNvPr>
          <p:cNvCxnSpPr>
            <a:cxnSpLocks/>
          </p:cNvCxnSpPr>
          <p:nvPr/>
        </p:nvCxnSpPr>
        <p:spPr>
          <a:xfrm flipV="1">
            <a:off x="6394372" y="2147251"/>
            <a:ext cx="283831" cy="618696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0545591-F2A0-6A91-3176-F43A516D0303}"/>
              </a:ext>
            </a:extLst>
          </p:cNvPr>
          <p:cNvGrpSpPr/>
          <p:nvPr/>
        </p:nvGrpSpPr>
        <p:grpSpPr>
          <a:xfrm>
            <a:off x="1666472" y="2499823"/>
            <a:ext cx="575094" cy="534882"/>
            <a:chOff x="3419832" y="4206525"/>
            <a:chExt cx="668457" cy="62171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E6801EB-9589-9358-53D0-8BA0AD832C77}"/>
                </a:ext>
              </a:extLst>
            </p:cNvPr>
            <p:cNvGrpSpPr/>
            <p:nvPr/>
          </p:nvGrpSpPr>
          <p:grpSpPr>
            <a:xfrm>
              <a:off x="3419832" y="4206525"/>
              <a:ext cx="668457" cy="621716"/>
              <a:chOff x="4604682" y="3199879"/>
              <a:chExt cx="830263" cy="828955"/>
            </a:xfrm>
            <a:solidFill>
              <a:schemeClr val="bg1"/>
            </a:solidFill>
          </p:grpSpPr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2D730A6B-E902-6119-1156-14F440F28FE4}"/>
                  </a:ext>
                </a:extLst>
              </p:cNvPr>
              <p:cNvSpPr/>
              <p:nvPr/>
            </p:nvSpPr>
            <p:spPr>
              <a:xfrm flipH="1">
                <a:off x="4678555" y="3199879"/>
                <a:ext cx="756390" cy="828955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3C3A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c</a:t>
                </a: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C6DC482-9115-15AB-FB8C-5F523F2BF367}"/>
                  </a:ext>
                </a:extLst>
              </p:cNvPr>
              <p:cNvSpPr/>
              <p:nvPr/>
            </p:nvSpPr>
            <p:spPr>
              <a:xfrm>
                <a:off x="4604682" y="3241676"/>
                <a:ext cx="111820" cy="741282"/>
              </a:xfrm>
              <a:custGeom>
                <a:avLst/>
                <a:gdLst>
                  <a:gd name="connsiteX0" fmla="*/ 6358 w 124531"/>
                  <a:gd name="connsiteY0" fmla="*/ 0 h 793750"/>
                  <a:gd name="connsiteX1" fmla="*/ 69858 w 124531"/>
                  <a:gd name="connsiteY1" fmla="*/ 120650 h 793750"/>
                  <a:gd name="connsiteX2" fmla="*/ 111133 w 124531"/>
                  <a:gd name="connsiteY2" fmla="*/ 250825 h 793750"/>
                  <a:gd name="connsiteX3" fmla="*/ 120658 w 124531"/>
                  <a:gd name="connsiteY3" fmla="*/ 346075 h 793750"/>
                  <a:gd name="connsiteX4" fmla="*/ 123833 w 124531"/>
                  <a:gd name="connsiteY4" fmla="*/ 431800 h 793750"/>
                  <a:gd name="connsiteX5" fmla="*/ 107958 w 124531"/>
                  <a:gd name="connsiteY5" fmla="*/ 536575 h 793750"/>
                  <a:gd name="connsiteX6" fmla="*/ 82558 w 124531"/>
                  <a:gd name="connsiteY6" fmla="*/ 631825 h 793750"/>
                  <a:gd name="connsiteX7" fmla="*/ 53983 w 124531"/>
                  <a:gd name="connsiteY7" fmla="*/ 698500 h 793750"/>
                  <a:gd name="connsiteX8" fmla="*/ 31758 w 124531"/>
                  <a:gd name="connsiteY8" fmla="*/ 749300 h 793750"/>
                  <a:gd name="connsiteX9" fmla="*/ 8 w 124531"/>
                  <a:gd name="connsiteY9" fmla="*/ 79375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531" h="793750">
                    <a:moveTo>
                      <a:pt x="6358" y="0"/>
                    </a:moveTo>
                    <a:cubicBezTo>
                      <a:pt x="29377" y="39423"/>
                      <a:pt x="52396" y="78846"/>
                      <a:pt x="69858" y="120650"/>
                    </a:cubicBezTo>
                    <a:cubicBezTo>
                      <a:pt x="87320" y="162454"/>
                      <a:pt x="102666" y="213254"/>
                      <a:pt x="111133" y="250825"/>
                    </a:cubicBezTo>
                    <a:cubicBezTo>
                      <a:pt x="119600" y="288396"/>
                      <a:pt x="118541" y="315913"/>
                      <a:pt x="120658" y="346075"/>
                    </a:cubicBezTo>
                    <a:cubicBezTo>
                      <a:pt x="122775" y="376237"/>
                      <a:pt x="125950" y="400050"/>
                      <a:pt x="123833" y="431800"/>
                    </a:cubicBezTo>
                    <a:cubicBezTo>
                      <a:pt x="121716" y="463550"/>
                      <a:pt x="114837" y="503237"/>
                      <a:pt x="107958" y="536575"/>
                    </a:cubicBezTo>
                    <a:cubicBezTo>
                      <a:pt x="101079" y="569913"/>
                      <a:pt x="91554" y="604838"/>
                      <a:pt x="82558" y="631825"/>
                    </a:cubicBezTo>
                    <a:cubicBezTo>
                      <a:pt x="73562" y="658812"/>
                      <a:pt x="62450" y="678921"/>
                      <a:pt x="53983" y="698500"/>
                    </a:cubicBezTo>
                    <a:cubicBezTo>
                      <a:pt x="45516" y="718079"/>
                      <a:pt x="40754" y="733425"/>
                      <a:pt x="31758" y="749300"/>
                    </a:cubicBezTo>
                    <a:cubicBezTo>
                      <a:pt x="22762" y="765175"/>
                      <a:pt x="-521" y="784754"/>
                      <a:pt x="8" y="79375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291DADA-4F7E-9964-6139-1CFE8A74F3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0793" y="4647911"/>
              <a:ext cx="33711" cy="15139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5469C6-5F45-69C6-EC3E-DB110D41C8A2}"/>
                </a:ext>
              </a:extLst>
            </p:cNvPr>
            <p:cNvCxnSpPr>
              <a:cxnSpLocks/>
            </p:cNvCxnSpPr>
            <p:nvPr/>
          </p:nvCxnSpPr>
          <p:spPr>
            <a:xfrm>
              <a:off x="3758380" y="4647911"/>
              <a:ext cx="28111" cy="12624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7E915C-0DA6-CA8C-021C-B4649046D8F5}"/>
              </a:ext>
            </a:extLst>
          </p:cNvPr>
          <p:cNvCxnSpPr>
            <a:cxnSpLocks/>
            <a:stCxn id="35" idx="10"/>
            <a:endCxn id="47" idx="3"/>
          </p:cNvCxnSpPr>
          <p:nvPr/>
        </p:nvCxnSpPr>
        <p:spPr>
          <a:xfrm>
            <a:off x="2241566" y="2767264"/>
            <a:ext cx="2076241" cy="5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120367D-0C36-8A9F-E918-DC046D70BE7F}"/>
              </a:ext>
            </a:extLst>
          </p:cNvPr>
          <p:cNvGrpSpPr/>
          <p:nvPr/>
        </p:nvGrpSpPr>
        <p:grpSpPr>
          <a:xfrm>
            <a:off x="4317806" y="2499823"/>
            <a:ext cx="555840" cy="534882"/>
            <a:chOff x="1605362" y="4390080"/>
            <a:chExt cx="646076" cy="62171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06CA956-1B24-45D1-2F08-60AEA5D0E5F6}"/>
                </a:ext>
              </a:extLst>
            </p:cNvPr>
            <p:cNvGrpSpPr/>
            <p:nvPr/>
          </p:nvGrpSpPr>
          <p:grpSpPr>
            <a:xfrm>
              <a:off x="1605362" y="4390080"/>
              <a:ext cx="646076" cy="621716"/>
              <a:chOff x="3549557" y="1112525"/>
              <a:chExt cx="742747" cy="714742"/>
            </a:xfrm>
            <a:solidFill>
              <a:schemeClr val="bg1"/>
            </a:solidFill>
          </p:grpSpPr>
          <p:sp>
            <p:nvSpPr>
              <p:cNvPr id="47" name="Triangle 46">
                <a:extLst>
                  <a:ext uri="{FF2B5EF4-FFF2-40B4-BE49-F238E27FC236}">
                    <a16:creationId xmlns:a16="http://schemas.microsoft.com/office/drawing/2014/main" id="{52F96A7E-1B6D-79B7-6F06-65E5DD194EEE}"/>
                  </a:ext>
                </a:extLst>
              </p:cNvPr>
              <p:cNvSpPr/>
              <p:nvPr/>
            </p:nvSpPr>
            <p:spPr>
              <a:xfrm rot="5400000">
                <a:off x="3490899" y="1171183"/>
                <a:ext cx="714742" cy="597425"/>
              </a:xfrm>
              <a:prstGeom prst="triangle">
                <a:avLst>
                  <a:gd name="adj" fmla="val 50001"/>
                </a:avLst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CH" sz="180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d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C890394-F961-7A7F-30C2-49937364F4BD}"/>
                  </a:ext>
                </a:extLst>
              </p:cNvPr>
              <p:cNvSpPr/>
              <p:nvPr/>
            </p:nvSpPr>
            <p:spPr>
              <a:xfrm>
                <a:off x="4147768" y="1392781"/>
                <a:ext cx="144536" cy="144536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97DB1B2-0E72-9650-07B9-3EC3DBD5D3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0818" y="4726089"/>
              <a:ext cx="35112" cy="13626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C36B9D8-DE85-7092-CB21-5E01A42337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5197" y="4725264"/>
              <a:ext cx="27415" cy="10639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23BE1C0-643B-ADE4-34A6-D421E453BA77}"/>
              </a:ext>
            </a:extLst>
          </p:cNvPr>
          <p:cNvCxnSpPr>
            <a:cxnSpLocks/>
            <a:stCxn id="48" idx="6"/>
          </p:cNvCxnSpPr>
          <p:nvPr/>
        </p:nvCxnSpPr>
        <p:spPr>
          <a:xfrm>
            <a:off x="4873646" y="2763636"/>
            <a:ext cx="1517392" cy="0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42ABF5-FEA8-7CDE-D194-603A16EF3761}"/>
              </a:ext>
            </a:extLst>
          </p:cNvPr>
          <p:cNvGrpSpPr/>
          <p:nvPr/>
        </p:nvGrpSpPr>
        <p:grpSpPr>
          <a:xfrm>
            <a:off x="3104945" y="1690996"/>
            <a:ext cx="349482" cy="417754"/>
            <a:chOff x="5356355" y="2358085"/>
            <a:chExt cx="289682" cy="38107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6988F5-F7C9-5A17-8C16-99DB09832F30}"/>
                </a:ext>
              </a:extLst>
            </p:cNvPr>
            <p:cNvSpPr/>
            <p:nvPr/>
          </p:nvSpPr>
          <p:spPr>
            <a:xfrm>
              <a:off x="5356355" y="2358085"/>
              <a:ext cx="289682" cy="381079"/>
            </a:xfrm>
            <a:prstGeom prst="rect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B4FA6B9A-0620-52EE-FCFD-C9BDDFEA533A}"/>
                </a:ext>
              </a:extLst>
            </p:cNvPr>
            <p:cNvSpPr/>
            <p:nvPr/>
          </p:nvSpPr>
          <p:spPr>
            <a:xfrm>
              <a:off x="5478270" y="2646936"/>
              <a:ext cx="45852" cy="92228"/>
            </a:xfrm>
            <a:prstGeom prst="triangl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147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444A434-E7B7-8F3C-79BA-C862140C11C0}"/>
              </a:ext>
            </a:extLst>
          </p:cNvPr>
          <p:cNvSpPr/>
          <p:nvPr/>
        </p:nvSpPr>
        <p:spPr>
          <a:xfrm>
            <a:off x="1320800" y="749300"/>
            <a:ext cx="1289050" cy="43942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0000">
                <a:srgbClr val="FFFF00"/>
              </a:gs>
              <a:gs pos="20000">
                <a:srgbClr val="FFFF00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41CE0E-A4E7-BB36-64AC-D744632A6698}"/>
              </a:ext>
            </a:extLst>
          </p:cNvPr>
          <p:cNvSpPr/>
          <p:nvPr/>
        </p:nvSpPr>
        <p:spPr>
          <a:xfrm>
            <a:off x="5230958" y="749300"/>
            <a:ext cx="1289050" cy="43942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0000">
                <a:srgbClr val="FFFF00"/>
              </a:gs>
              <a:gs pos="20000">
                <a:srgbClr val="FFFF00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01CFB-E930-D514-E014-E15AB171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238" y="0"/>
            <a:ext cx="512762" cy="163552"/>
          </a:xfrm>
        </p:spPr>
        <p:txBody>
          <a:bodyPr anchor="ctr"/>
          <a:lstStyle/>
          <a:p>
            <a:fld id="{E1E1CD7C-2161-7D43-862E-CE4C333CD873}" type="slidenum">
              <a:rPr lang="fr-FR" smtClean="0"/>
              <a:pPr/>
              <a:t>35</a:t>
            </a:fld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524AF6-49F3-654A-1EA3-11FC6EC29493}"/>
              </a:ext>
            </a:extLst>
          </p:cNvPr>
          <p:cNvGrpSpPr/>
          <p:nvPr/>
        </p:nvGrpSpPr>
        <p:grpSpPr>
          <a:xfrm>
            <a:off x="1666798" y="1633749"/>
            <a:ext cx="575094" cy="534882"/>
            <a:chOff x="3419832" y="4206525"/>
            <a:chExt cx="668457" cy="62171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F3AEE47-0E1F-A4CA-4C1A-D3BC24CB7156}"/>
                </a:ext>
              </a:extLst>
            </p:cNvPr>
            <p:cNvGrpSpPr/>
            <p:nvPr/>
          </p:nvGrpSpPr>
          <p:grpSpPr>
            <a:xfrm>
              <a:off x="3419832" y="4206525"/>
              <a:ext cx="668457" cy="621716"/>
              <a:chOff x="4604682" y="3199879"/>
              <a:chExt cx="830263" cy="828955"/>
            </a:xfrm>
            <a:solidFill>
              <a:schemeClr val="bg1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A094D31B-CAB2-C123-5C6E-720CB981317B}"/>
                  </a:ext>
                </a:extLst>
              </p:cNvPr>
              <p:cNvSpPr/>
              <p:nvPr/>
            </p:nvSpPr>
            <p:spPr>
              <a:xfrm flipH="1">
                <a:off x="4678555" y="3199879"/>
                <a:ext cx="756390" cy="828955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3C3A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a</a:t>
                </a: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92A39393-212D-A64A-6243-DC5CC10D4408}"/>
                  </a:ext>
                </a:extLst>
              </p:cNvPr>
              <p:cNvSpPr/>
              <p:nvPr/>
            </p:nvSpPr>
            <p:spPr>
              <a:xfrm>
                <a:off x="4604682" y="3241676"/>
                <a:ext cx="111820" cy="741282"/>
              </a:xfrm>
              <a:custGeom>
                <a:avLst/>
                <a:gdLst>
                  <a:gd name="connsiteX0" fmla="*/ 6358 w 124531"/>
                  <a:gd name="connsiteY0" fmla="*/ 0 h 793750"/>
                  <a:gd name="connsiteX1" fmla="*/ 69858 w 124531"/>
                  <a:gd name="connsiteY1" fmla="*/ 120650 h 793750"/>
                  <a:gd name="connsiteX2" fmla="*/ 111133 w 124531"/>
                  <a:gd name="connsiteY2" fmla="*/ 250825 h 793750"/>
                  <a:gd name="connsiteX3" fmla="*/ 120658 w 124531"/>
                  <a:gd name="connsiteY3" fmla="*/ 346075 h 793750"/>
                  <a:gd name="connsiteX4" fmla="*/ 123833 w 124531"/>
                  <a:gd name="connsiteY4" fmla="*/ 431800 h 793750"/>
                  <a:gd name="connsiteX5" fmla="*/ 107958 w 124531"/>
                  <a:gd name="connsiteY5" fmla="*/ 536575 h 793750"/>
                  <a:gd name="connsiteX6" fmla="*/ 82558 w 124531"/>
                  <a:gd name="connsiteY6" fmla="*/ 631825 h 793750"/>
                  <a:gd name="connsiteX7" fmla="*/ 53983 w 124531"/>
                  <a:gd name="connsiteY7" fmla="*/ 698500 h 793750"/>
                  <a:gd name="connsiteX8" fmla="*/ 31758 w 124531"/>
                  <a:gd name="connsiteY8" fmla="*/ 749300 h 793750"/>
                  <a:gd name="connsiteX9" fmla="*/ 8 w 124531"/>
                  <a:gd name="connsiteY9" fmla="*/ 79375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531" h="793750">
                    <a:moveTo>
                      <a:pt x="6358" y="0"/>
                    </a:moveTo>
                    <a:cubicBezTo>
                      <a:pt x="29377" y="39423"/>
                      <a:pt x="52396" y="78846"/>
                      <a:pt x="69858" y="120650"/>
                    </a:cubicBezTo>
                    <a:cubicBezTo>
                      <a:pt x="87320" y="162454"/>
                      <a:pt x="102666" y="213254"/>
                      <a:pt x="111133" y="250825"/>
                    </a:cubicBezTo>
                    <a:cubicBezTo>
                      <a:pt x="119600" y="288396"/>
                      <a:pt x="118541" y="315913"/>
                      <a:pt x="120658" y="346075"/>
                    </a:cubicBezTo>
                    <a:cubicBezTo>
                      <a:pt x="122775" y="376237"/>
                      <a:pt x="125950" y="400050"/>
                      <a:pt x="123833" y="431800"/>
                    </a:cubicBezTo>
                    <a:cubicBezTo>
                      <a:pt x="121716" y="463550"/>
                      <a:pt x="114837" y="503237"/>
                      <a:pt x="107958" y="536575"/>
                    </a:cubicBezTo>
                    <a:cubicBezTo>
                      <a:pt x="101079" y="569913"/>
                      <a:pt x="91554" y="604838"/>
                      <a:pt x="82558" y="631825"/>
                    </a:cubicBezTo>
                    <a:cubicBezTo>
                      <a:pt x="73562" y="658812"/>
                      <a:pt x="62450" y="678921"/>
                      <a:pt x="53983" y="698500"/>
                    </a:cubicBezTo>
                    <a:cubicBezTo>
                      <a:pt x="45516" y="718079"/>
                      <a:pt x="40754" y="733425"/>
                      <a:pt x="31758" y="749300"/>
                    </a:cubicBezTo>
                    <a:cubicBezTo>
                      <a:pt x="22762" y="765175"/>
                      <a:pt x="-521" y="784754"/>
                      <a:pt x="8" y="79375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EC4476E-99E3-654F-7DED-0BF3A099AB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0793" y="4647911"/>
              <a:ext cx="33711" cy="15139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A610175-00B3-2756-9E13-9DDADF7147AC}"/>
                </a:ext>
              </a:extLst>
            </p:cNvPr>
            <p:cNvCxnSpPr>
              <a:cxnSpLocks/>
            </p:cNvCxnSpPr>
            <p:nvPr/>
          </p:nvCxnSpPr>
          <p:spPr>
            <a:xfrm>
              <a:off x="3758380" y="4647911"/>
              <a:ext cx="28111" cy="12624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4E6F62-F097-96C5-08DA-4025DDBFFEB9}"/>
              </a:ext>
            </a:extLst>
          </p:cNvPr>
          <p:cNvCxnSpPr>
            <a:cxnSpLocks/>
            <a:stCxn id="14" idx="10"/>
          </p:cNvCxnSpPr>
          <p:nvPr/>
        </p:nvCxnSpPr>
        <p:spPr>
          <a:xfrm>
            <a:off x="2241892" y="1901190"/>
            <a:ext cx="4707669" cy="0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82F4C56-F4F7-29F0-DBFC-FD8EABFAE35C}"/>
              </a:ext>
            </a:extLst>
          </p:cNvPr>
          <p:cNvGrpSpPr/>
          <p:nvPr/>
        </p:nvGrpSpPr>
        <p:grpSpPr>
          <a:xfrm>
            <a:off x="6898392" y="1746046"/>
            <a:ext cx="575094" cy="534882"/>
            <a:chOff x="3419832" y="4206525"/>
            <a:chExt cx="668457" cy="6217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50DB9AC-6F73-847C-AD48-8B8B7AA2D383}"/>
                </a:ext>
              </a:extLst>
            </p:cNvPr>
            <p:cNvGrpSpPr/>
            <p:nvPr/>
          </p:nvGrpSpPr>
          <p:grpSpPr>
            <a:xfrm>
              <a:off x="3419832" y="4206525"/>
              <a:ext cx="668457" cy="621716"/>
              <a:chOff x="4604682" y="3199879"/>
              <a:chExt cx="830263" cy="828955"/>
            </a:xfrm>
            <a:solidFill>
              <a:schemeClr val="bg1"/>
            </a:solidFill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18D72EB-4B9C-43D2-291C-929322694929}"/>
                  </a:ext>
                </a:extLst>
              </p:cNvPr>
              <p:cNvSpPr/>
              <p:nvPr/>
            </p:nvSpPr>
            <p:spPr>
              <a:xfrm flipH="1">
                <a:off x="4678555" y="3199879"/>
                <a:ext cx="756390" cy="828955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3C3A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b</a:t>
                </a: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941B6926-D534-8C5B-F748-BEBCCB01AF6D}"/>
                  </a:ext>
                </a:extLst>
              </p:cNvPr>
              <p:cNvSpPr/>
              <p:nvPr/>
            </p:nvSpPr>
            <p:spPr>
              <a:xfrm>
                <a:off x="4604682" y="3241676"/>
                <a:ext cx="111820" cy="741282"/>
              </a:xfrm>
              <a:custGeom>
                <a:avLst/>
                <a:gdLst>
                  <a:gd name="connsiteX0" fmla="*/ 6358 w 124531"/>
                  <a:gd name="connsiteY0" fmla="*/ 0 h 793750"/>
                  <a:gd name="connsiteX1" fmla="*/ 69858 w 124531"/>
                  <a:gd name="connsiteY1" fmla="*/ 120650 h 793750"/>
                  <a:gd name="connsiteX2" fmla="*/ 111133 w 124531"/>
                  <a:gd name="connsiteY2" fmla="*/ 250825 h 793750"/>
                  <a:gd name="connsiteX3" fmla="*/ 120658 w 124531"/>
                  <a:gd name="connsiteY3" fmla="*/ 346075 h 793750"/>
                  <a:gd name="connsiteX4" fmla="*/ 123833 w 124531"/>
                  <a:gd name="connsiteY4" fmla="*/ 431800 h 793750"/>
                  <a:gd name="connsiteX5" fmla="*/ 107958 w 124531"/>
                  <a:gd name="connsiteY5" fmla="*/ 536575 h 793750"/>
                  <a:gd name="connsiteX6" fmla="*/ 82558 w 124531"/>
                  <a:gd name="connsiteY6" fmla="*/ 631825 h 793750"/>
                  <a:gd name="connsiteX7" fmla="*/ 53983 w 124531"/>
                  <a:gd name="connsiteY7" fmla="*/ 698500 h 793750"/>
                  <a:gd name="connsiteX8" fmla="*/ 31758 w 124531"/>
                  <a:gd name="connsiteY8" fmla="*/ 749300 h 793750"/>
                  <a:gd name="connsiteX9" fmla="*/ 8 w 124531"/>
                  <a:gd name="connsiteY9" fmla="*/ 79375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531" h="793750">
                    <a:moveTo>
                      <a:pt x="6358" y="0"/>
                    </a:moveTo>
                    <a:cubicBezTo>
                      <a:pt x="29377" y="39423"/>
                      <a:pt x="52396" y="78846"/>
                      <a:pt x="69858" y="120650"/>
                    </a:cubicBezTo>
                    <a:cubicBezTo>
                      <a:pt x="87320" y="162454"/>
                      <a:pt x="102666" y="213254"/>
                      <a:pt x="111133" y="250825"/>
                    </a:cubicBezTo>
                    <a:cubicBezTo>
                      <a:pt x="119600" y="288396"/>
                      <a:pt x="118541" y="315913"/>
                      <a:pt x="120658" y="346075"/>
                    </a:cubicBezTo>
                    <a:cubicBezTo>
                      <a:pt x="122775" y="376237"/>
                      <a:pt x="125950" y="400050"/>
                      <a:pt x="123833" y="431800"/>
                    </a:cubicBezTo>
                    <a:cubicBezTo>
                      <a:pt x="121716" y="463550"/>
                      <a:pt x="114837" y="503237"/>
                      <a:pt x="107958" y="536575"/>
                    </a:cubicBezTo>
                    <a:cubicBezTo>
                      <a:pt x="101079" y="569913"/>
                      <a:pt x="91554" y="604838"/>
                      <a:pt x="82558" y="631825"/>
                    </a:cubicBezTo>
                    <a:cubicBezTo>
                      <a:pt x="73562" y="658812"/>
                      <a:pt x="62450" y="678921"/>
                      <a:pt x="53983" y="698500"/>
                    </a:cubicBezTo>
                    <a:cubicBezTo>
                      <a:pt x="45516" y="718079"/>
                      <a:pt x="40754" y="733425"/>
                      <a:pt x="31758" y="749300"/>
                    </a:cubicBezTo>
                    <a:cubicBezTo>
                      <a:pt x="22762" y="765175"/>
                      <a:pt x="-521" y="784754"/>
                      <a:pt x="8" y="79375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3DD5E7B-2CCF-EF0D-2096-2F6F5AFA9F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0793" y="4647911"/>
              <a:ext cx="33711" cy="15139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441D81F-16D7-5C89-3A69-86A84B81C251}"/>
                </a:ext>
              </a:extLst>
            </p:cNvPr>
            <p:cNvCxnSpPr>
              <a:cxnSpLocks/>
            </p:cNvCxnSpPr>
            <p:nvPr/>
          </p:nvCxnSpPr>
          <p:spPr>
            <a:xfrm>
              <a:off x="3758380" y="4647911"/>
              <a:ext cx="28111" cy="12624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2FEBA5-4A67-839E-DF72-480D6BDBE19E}"/>
              </a:ext>
            </a:extLst>
          </p:cNvPr>
          <p:cNvCxnSpPr>
            <a:cxnSpLocks/>
          </p:cNvCxnSpPr>
          <p:nvPr/>
        </p:nvCxnSpPr>
        <p:spPr>
          <a:xfrm>
            <a:off x="6681537" y="2147251"/>
            <a:ext cx="268024" cy="0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ECF628-62BD-0566-9CA4-4582ACD5C2AB}"/>
              </a:ext>
            </a:extLst>
          </p:cNvPr>
          <p:cNvCxnSpPr>
            <a:cxnSpLocks/>
          </p:cNvCxnSpPr>
          <p:nvPr/>
        </p:nvCxnSpPr>
        <p:spPr>
          <a:xfrm flipV="1">
            <a:off x="6394372" y="2147251"/>
            <a:ext cx="283831" cy="618696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0545591-F2A0-6A91-3176-F43A516D0303}"/>
              </a:ext>
            </a:extLst>
          </p:cNvPr>
          <p:cNvGrpSpPr/>
          <p:nvPr/>
        </p:nvGrpSpPr>
        <p:grpSpPr>
          <a:xfrm>
            <a:off x="1666472" y="2499823"/>
            <a:ext cx="575094" cy="534882"/>
            <a:chOff x="3419832" y="4206525"/>
            <a:chExt cx="668457" cy="62171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E6801EB-9589-9358-53D0-8BA0AD832C77}"/>
                </a:ext>
              </a:extLst>
            </p:cNvPr>
            <p:cNvGrpSpPr/>
            <p:nvPr/>
          </p:nvGrpSpPr>
          <p:grpSpPr>
            <a:xfrm>
              <a:off x="3419832" y="4206525"/>
              <a:ext cx="668457" cy="621716"/>
              <a:chOff x="4604682" y="3199879"/>
              <a:chExt cx="830263" cy="828955"/>
            </a:xfrm>
            <a:solidFill>
              <a:schemeClr val="bg1"/>
            </a:solidFill>
          </p:grpSpPr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2D730A6B-E902-6119-1156-14F440F28FE4}"/>
                  </a:ext>
                </a:extLst>
              </p:cNvPr>
              <p:cNvSpPr/>
              <p:nvPr/>
            </p:nvSpPr>
            <p:spPr>
              <a:xfrm flipH="1">
                <a:off x="4678555" y="3199879"/>
                <a:ext cx="756390" cy="828955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3C3A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c</a:t>
                </a: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C6DC482-9115-15AB-FB8C-5F523F2BF367}"/>
                  </a:ext>
                </a:extLst>
              </p:cNvPr>
              <p:cNvSpPr/>
              <p:nvPr/>
            </p:nvSpPr>
            <p:spPr>
              <a:xfrm>
                <a:off x="4604682" y="3241676"/>
                <a:ext cx="111820" cy="741282"/>
              </a:xfrm>
              <a:custGeom>
                <a:avLst/>
                <a:gdLst>
                  <a:gd name="connsiteX0" fmla="*/ 6358 w 124531"/>
                  <a:gd name="connsiteY0" fmla="*/ 0 h 793750"/>
                  <a:gd name="connsiteX1" fmla="*/ 69858 w 124531"/>
                  <a:gd name="connsiteY1" fmla="*/ 120650 h 793750"/>
                  <a:gd name="connsiteX2" fmla="*/ 111133 w 124531"/>
                  <a:gd name="connsiteY2" fmla="*/ 250825 h 793750"/>
                  <a:gd name="connsiteX3" fmla="*/ 120658 w 124531"/>
                  <a:gd name="connsiteY3" fmla="*/ 346075 h 793750"/>
                  <a:gd name="connsiteX4" fmla="*/ 123833 w 124531"/>
                  <a:gd name="connsiteY4" fmla="*/ 431800 h 793750"/>
                  <a:gd name="connsiteX5" fmla="*/ 107958 w 124531"/>
                  <a:gd name="connsiteY5" fmla="*/ 536575 h 793750"/>
                  <a:gd name="connsiteX6" fmla="*/ 82558 w 124531"/>
                  <a:gd name="connsiteY6" fmla="*/ 631825 h 793750"/>
                  <a:gd name="connsiteX7" fmla="*/ 53983 w 124531"/>
                  <a:gd name="connsiteY7" fmla="*/ 698500 h 793750"/>
                  <a:gd name="connsiteX8" fmla="*/ 31758 w 124531"/>
                  <a:gd name="connsiteY8" fmla="*/ 749300 h 793750"/>
                  <a:gd name="connsiteX9" fmla="*/ 8 w 124531"/>
                  <a:gd name="connsiteY9" fmla="*/ 79375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531" h="793750">
                    <a:moveTo>
                      <a:pt x="6358" y="0"/>
                    </a:moveTo>
                    <a:cubicBezTo>
                      <a:pt x="29377" y="39423"/>
                      <a:pt x="52396" y="78846"/>
                      <a:pt x="69858" y="120650"/>
                    </a:cubicBezTo>
                    <a:cubicBezTo>
                      <a:pt x="87320" y="162454"/>
                      <a:pt x="102666" y="213254"/>
                      <a:pt x="111133" y="250825"/>
                    </a:cubicBezTo>
                    <a:cubicBezTo>
                      <a:pt x="119600" y="288396"/>
                      <a:pt x="118541" y="315913"/>
                      <a:pt x="120658" y="346075"/>
                    </a:cubicBezTo>
                    <a:cubicBezTo>
                      <a:pt x="122775" y="376237"/>
                      <a:pt x="125950" y="400050"/>
                      <a:pt x="123833" y="431800"/>
                    </a:cubicBezTo>
                    <a:cubicBezTo>
                      <a:pt x="121716" y="463550"/>
                      <a:pt x="114837" y="503237"/>
                      <a:pt x="107958" y="536575"/>
                    </a:cubicBezTo>
                    <a:cubicBezTo>
                      <a:pt x="101079" y="569913"/>
                      <a:pt x="91554" y="604838"/>
                      <a:pt x="82558" y="631825"/>
                    </a:cubicBezTo>
                    <a:cubicBezTo>
                      <a:pt x="73562" y="658812"/>
                      <a:pt x="62450" y="678921"/>
                      <a:pt x="53983" y="698500"/>
                    </a:cubicBezTo>
                    <a:cubicBezTo>
                      <a:pt x="45516" y="718079"/>
                      <a:pt x="40754" y="733425"/>
                      <a:pt x="31758" y="749300"/>
                    </a:cubicBezTo>
                    <a:cubicBezTo>
                      <a:pt x="22762" y="765175"/>
                      <a:pt x="-521" y="784754"/>
                      <a:pt x="8" y="79375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291DADA-4F7E-9964-6139-1CFE8A74F3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0793" y="4647911"/>
              <a:ext cx="33711" cy="15139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5469C6-5F45-69C6-EC3E-DB110D41C8A2}"/>
                </a:ext>
              </a:extLst>
            </p:cNvPr>
            <p:cNvCxnSpPr>
              <a:cxnSpLocks/>
            </p:cNvCxnSpPr>
            <p:nvPr/>
          </p:nvCxnSpPr>
          <p:spPr>
            <a:xfrm>
              <a:off x="3758380" y="4647911"/>
              <a:ext cx="28111" cy="12624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7E915C-0DA6-CA8C-021C-B4649046D8F5}"/>
              </a:ext>
            </a:extLst>
          </p:cNvPr>
          <p:cNvCxnSpPr>
            <a:cxnSpLocks/>
            <a:stCxn id="35" idx="10"/>
            <a:endCxn id="47" idx="3"/>
          </p:cNvCxnSpPr>
          <p:nvPr/>
        </p:nvCxnSpPr>
        <p:spPr>
          <a:xfrm>
            <a:off x="2241566" y="2767264"/>
            <a:ext cx="2076241" cy="5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120367D-0C36-8A9F-E918-DC046D70BE7F}"/>
              </a:ext>
            </a:extLst>
          </p:cNvPr>
          <p:cNvGrpSpPr/>
          <p:nvPr/>
        </p:nvGrpSpPr>
        <p:grpSpPr>
          <a:xfrm>
            <a:off x="4317806" y="2499823"/>
            <a:ext cx="555840" cy="534882"/>
            <a:chOff x="1605362" y="4390080"/>
            <a:chExt cx="646076" cy="62171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06CA956-1B24-45D1-2F08-60AEA5D0E5F6}"/>
                </a:ext>
              </a:extLst>
            </p:cNvPr>
            <p:cNvGrpSpPr/>
            <p:nvPr/>
          </p:nvGrpSpPr>
          <p:grpSpPr>
            <a:xfrm>
              <a:off x="1605362" y="4390080"/>
              <a:ext cx="646076" cy="621716"/>
              <a:chOff x="3549557" y="1112525"/>
              <a:chExt cx="742747" cy="714742"/>
            </a:xfrm>
            <a:solidFill>
              <a:schemeClr val="bg1"/>
            </a:solidFill>
          </p:grpSpPr>
          <p:sp>
            <p:nvSpPr>
              <p:cNvPr id="47" name="Triangle 46">
                <a:extLst>
                  <a:ext uri="{FF2B5EF4-FFF2-40B4-BE49-F238E27FC236}">
                    <a16:creationId xmlns:a16="http://schemas.microsoft.com/office/drawing/2014/main" id="{52F96A7E-1B6D-79B7-6F06-65E5DD194EEE}"/>
                  </a:ext>
                </a:extLst>
              </p:cNvPr>
              <p:cNvSpPr/>
              <p:nvPr/>
            </p:nvSpPr>
            <p:spPr>
              <a:xfrm rot="5400000">
                <a:off x="3490899" y="1171183"/>
                <a:ext cx="714742" cy="597425"/>
              </a:xfrm>
              <a:prstGeom prst="triangle">
                <a:avLst>
                  <a:gd name="adj" fmla="val 50001"/>
                </a:avLst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CH" sz="180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d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C890394-F961-7A7F-30C2-49937364F4BD}"/>
                  </a:ext>
                </a:extLst>
              </p:cNvPr>
              <p:cNvSpPr/>
              <p:nvPr/>
            </p:nvSpPr>
            <p:spPr>
              <a:xfrm>
                <a:off x="4147768" y="1392781"/>
                <a:ext cx="144536" cy="144536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97DB1B2-0E72-9650-07B9-3EC3DBD5D3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0818" y="4726089"/>
              <a:ext cx="35112" cy="13626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C36B9D8-DE85-7092-CB21-5E01A42337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5197" y="4725264"/>
              <a:ext cx="27415" cy="10639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23BE1C0-643B-ADE4-34A6-D421E453BA77}"/>
              </a:ext>
            </a:extLst>
          </p:cNvPr>
          <p:cNvCxnSpPr>
            <a:cxnSpLocks/>
            <a:stCxn id="48" idx="6"/>
          </p:cNvCxnSpPr>
          <p:nvPr/>
        </p:nvCxnSpPr>
        <p:spPr>
          <a:xfrm>
            <a:off x="4873646" y="2763636"/>
            <a:ext cx="1517392" cy="0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42ABF5-FEA8-7CDE-D194-603A16EF3761}"/>
              </a:ext>
            </a:extLst>
          </p:cNvPr>
          <p:cNvGrpSpPr/>
          <p:nvPr/>
        </p:nvGrpSpPr>
        <p:grpSpPr>
          <a:xfrm>
            <a:off x="3104945" y="1690996"/>
            <a:ext cx="349482" cy="417754"/>
            <a:chOff x="5356355" y="2358085"/>
            <a:chExt cx="289682" cy="38107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6988F5-F7C9-5A17-8C16-99DB09832F30}"/>
                </a:ext>
              </a:extLst>
            </p:cNvPr>
            <p:cNvSpPr/>
            <p:nvPr/>
          </p:nvSpPr>
          <p:spPr>
            <a:xfrm>
              <a:off x="5356355" y="2358085"/>
              <a:ext cx="289682" cy="381079"/>
            </a:xfrm>
            <a:prstGeom prst="rect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B4FA6B9A-0620-52EE-FCFD-C9BDDFEA533A}"/>
                </a:ext>
              </a:extLst>
            </p:cNvPr>
            <p:cNvSpPr/>
            <p:nvPr/>
          </p:nvSpPr>
          <p:spPr>
            <a:xfrm>
              <a:off x="5478270" y="2646936"/>
              <a:ext cx="45852" cy="92228"/>
            </a:xfrm>
            <a:prstGeom prst="triangl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</p:grpSp>
      <p:sp>
        <p:nvSpPr>
          <p:cNvPr id="21" name="A1">
            <a:extLst>
              <a:ext uri="{FF2B5EF4-FFF2-40B4-BE49-F238E27FC236}">
                <a16:creationId xmlns:a16="http://schemas.microsoft.com/office/drawing/2014/main" id="{DC65281C-98D4-CCA2-66D6-D9BE5DDECEC5}"/>
              </a:ext>
            </a:extLst>
          </p:cNvPr>
          <p:cNvSpPr/>
          <p:nvPr/>
        </p:nvSpPr>
        <p:spPr>
          <a:xfrm>
            <a:off x="2248803" y="1823657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0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020284E3-9A2C-C293-905B-90AA07237687}"/>
              </a:ext>
            </a:extLst>
          </p:cNvPr>
          <p:cNvSpPr/>
          <p:nvPr/>
        </p:nvSpPr>
        <p:spPr>
          <a:xfrm>
            <a:off x="2252579" y="2683573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0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6771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00062 L 0.07396 0.000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729 0 " pathEditMode="relative" ptsTypes="AA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BC3C0EB-5626-902D-EFC0-2F3ADAAB6AA8}"/>
              </a:ext>
            </a:extLst>
          </p:cNvPr>
          <p:cNvSpPr/>
          <p:nvPr/>
        </p:nvSpPr>
        <p:spPr>
          <a:xfrm>
            <a:off x="2636013" y="749300"/>
            <a:ext cx="1289050" cy="43942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0000">
                <a:srgbClr val="00FF00"/>
              </a:gs>
              <a:gs pos="20000">
                <a:srgbClr val="00FF00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265E19-82C8-06D0-E737-D2495C01A806}"/>
              </a:ext>
            </a:extLst>
          </p:cNvPr>
          <p:cNvSpPr/>
          <p:nvPr/>
        </p:nvSpPr>
        <p:spPr>
          <a:xfrm>
            <a:off x="6546171" y="749300"/>
            <a:ext cx="1289050" cy="43942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0000">
                <a:srgbClr val="00FF00"/>
              </a:gs>
              <a:gs pos="20000">
                <a:srgbClr val="00FF00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01CFB-E930-D514-E014-E15AB171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238" y="0"/>
            <a:ext cx="512762" cy="163552"/>
          </a:xfrm>
        </p:spPr>
        <p:txBody>
          <a:bodyPr anchor="ctr"/>
          <a:lstStyle/>
          <a:p>
            <a:fld id="{E1E1CD7C-2161-7D43-862E-CE4C333CD873}" type="slidenum">
              <a:rPr lang="fr-FR" smtClean="0"/>
              <a:pPr/>
              <a:t>36</a:t>
            </a:fld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524AF6-49F3-654A-1EA3-11FC6EC29493}"/>
              </a:ext>
            </a:extLst>
          </p:cNvPr>
          <p:cNvGrpSpPr/>
          <p:nvPr/>
        </p:nvGrpSpPr>
        <p:grpSpPr>
          <a:xfrm>
            <a:off x="1666798" y="1633749"/>
            <a:ext cx="575094" cy="534882"/>
            <a:chOff x="3419832" y="4206525"/>
            <a:chExt cx="668457" cy="62171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F3AEE47-0E1F-A4CA-4C1A-D3BC24CB7156}"/>
                </a:ext>
              </a:extLst>
            </p:cNvPr>
            <p:cNvGrpSpPr/>
            <p:nvPr/>
          </p:nvGrpSpPr>
          <p:grpSpPr>
            <a:xfrm>
              <a:off x="3419832" y="4206525"/>
              <a:ext cx="668457" cy="621716"/>
              <a:chOff x="4604682" y="3199879"/>
              <a:chExt cx="830263" cy="828955"/>
            </a:xfrm>
            <a:solidFill>
              <a:schemeClr val="bg1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A094D31B-CAB2-C123-5C6E-720CB981317B}"/>
                  </a:ext>
                </a:extLst>
              </p:cNvPr>
              <p:cNvSpPr/>
              <p:nvPr/>
            </p:nvSpPr>
            <p:spPr>
              <a:xfrm flipH="1">
                <a:off x="4678555" y="3199879"/>
                <a:ext cx="756390" cy="828955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3C3A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a</a:t>
                </a: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92A39393-212D-A64A-6243-DC5CC10D4408}"/>
                  </a:ext>
                </a:extLst>
              </p:cNvPr>
              <p:cNvSpPr/>
              <p:nvPr/>
            </p:nvSpPr>
            <p:spPr>
              <a:xfrm>
                <a:off x="4604682" y="3241676"/>
                <a:ext cx="111820" cy="741282"/>
              </a:xfrm>
              <a:custGeom>
                <a:avLst/>
                <a:gdLst>
                  <a:gd name="connsiteX0" fmla="*/ 6358 w 124531"/>
                  <a:gd name="connsiteY0" fmla="*/ 0 h 793750"/>
                  <a:gd name="connsiteX1" fmla="*/ 69858 w 124531"/>
                  <a:gd name="connsiteY1" fmla="*/ 120650 h 793750"/>
                  <a:gd name="connsiteX2" fmla="*/ 111133 w 124531"/>
                  <a:gd name="connsiteY2" fmla="*/ 250825 h 793750"/>
                  <a:gd name="connsiteX3" fmla="*/ 120658 w 124531"/>
                  <a:gd name="connsiteY3" fmla="*/ 346075 h 793750"/>
                  <a:gd name="connsiteX4" fmla="*/ 123833 w 124531"/>
                  <a:gd name="connsiteY4" fmla="*/ 431800 h 793750"/>
                  <a:gd name="connsiteX5" fmla="*/ 107958 w 124531"/>
                  <a:gd name="connsiteY5" fmla="*/ 536575 h 793750"/>
                  <a:gd name="connsiteX6" fmla="*/ 82558 w 124531"/>
                  <a:gd name="connsiteY6" fmla="*/ 631825 h 793750"/>
                  <a:gd name="connsiteX7" fmla="*/ 53983 w 124531"/>
                  <a:gd name="connsiteY7" fmla="*/ 698500 h 793750"/>
                  <a:gd name="connsiteX8" fmla="*/ 31758 w 124531"/>
                  <a:gd name="connsiteY8" fmla="*/ 749300 h 793750"/>
                  <a:gd name="connsiteX9" fmla="*/ 8 w 124531"/>
                  <a:gd name="connsiteY9" fmla="*/ 79375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531" h="793750">
                    <a:moveTo>
                      <a:pt x="6358" y="0"/>
                    </a:moveTo>
                    <a:cubicBezTo>
                      <a:pt x="29377" y="39423"/>
                      <a:pt x="52396" y="78846"/>
                      <a:pt x="69858" y="120650"/>
                    </a:cubicBezTo>
                    <a:cubicBezTo>
                      <a:pt x="87320" y="162454"/>
                      <a:pt x="102666" y="213254"/>
                      <a:pt x="111133" y="250825"/>
                    </a:cubicBezTo>
                    <a:cubicBezTo>
                      <a:pt x="119600" y="288396"/>
                      <a:pt x="118541" y="315913"/>
                      <a:pt x="120658" y="346075"/>
                    </a:cubicBezTo>
                    <a:cubicBezTo>
                      <a:pt x="122775" y="376237"/>
                      <a:pt x="125950" y="400050"/>
                      <a:pt x="123833" y="431800"/>
                    </a:cubicBezTo>
                    <a:cubicBezTo>
                      <a:pt x="121716" y="463550"/>
                      <a:pt x="114837" y="503237"/>
                      <a:pt x="107958" y="536575"/>
                    </a:cubicBezTo>
                    <a:cubicBezTo>
                      <a:pt x="101079" y="569913"/>
                      <a:pt x="91554" y="604838"/>
                      <a:pt x="82558" y="631825"/>
                    </a:cubicBezTo>
                    <a:cubicBezTo>
                      <a:pt x="73562" y="658812"/>
                      <a:pt x="62450" y="678921"/>
                      <a:pt x="53983" y="698500"/>
                    </a:cubicBezTo>
                    <a:cubicBezTo>
                      <a:pt x="45516" y="718079"/>
                      <a:pt x="40754" y="733425"/>
                      <a:pt x="31758" y="749300"/>
                    </a:cubicBezTo>
                    <a:cubicBezTo>
                      <a:pt x="22762" y="765175"/>
                      <a:pt x="-521" y="784754"/>
                      <a:pt x="8" y="79375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EC4476E-99E3-654F-7DED-0BF3A099AB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0793" y="4647911"/>
              <a:ext cx="33711" cy="15139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A610175-00B3-2756-9E13-9DDADF7147AC}"/>
                </a:ext>
              </a:extLst>
            </p:cNvPr>
            <p:cNvCxnSpPr>
              <a:cxnSpLocks/>
            </p:cNvCxnSpPr>
            <p:nvPr/>
          </p:nvCxnSpPr>
          <p:spPr>
            <a:xfrm>
              <a:off x="3758380" y="4647911"/>
              <a:ext cx="28111" cy="12624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4E6F62-F097-96C5-08DA-4025DDBFFEB9}"/>
              </a:ext>
            </a:extLst>
          </p:cNvPr>
          <p:cNvCxnSpPr>
            <a:cxnSpLocks/>
            <a:stCxn id="14" idx="10"/>
          </p:cNvCxnSpPr>
          <p:nvPr/>
        </p:nvCxnSpPr>
        <p:spPr>
          <a:xfrm>
            <a:off x="2241892" y="1901190"/>
            <a:ext cx="4707669" cy="0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82F4C56-F4F7-29F0-DBFC-FD8EABFAE35C}"/>
              </a:ext>
            </a:extLst>
          </p:cNvPr>
          <p:cNvGrpSpPr/>
          <p:nvPr/>
        </p:nvGrpSpPr>
        <p:grpSpPr>
          <a:xfrm>
            <a:off x="6898392" y="1746046"/>
            <a:ext cx="575094" cy="534882"/>
            <a:chOff x="3419832" y="4206525"/>
            <a:chExt cx="668457" cy="6217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50DB9AC-6F73-847C-AD48-8B8B7AA2D383}"/>
                </a:ext>
              </a:extLst>
            </p:cNvPr>
            <p:cNvGrpSpPr/>
            <p:nvPr/>
          </p:nvGrpSpPr>
          <p:grpSpPr>
            <a:xfrm>
              <a:off x="3419832" y="4206525"/>
              <a:ext cx="668457" cy="621716"/>
              <a:chOff x="4604682" y="3199879"/>
              <a:chExt cx="830263" cy="828955"/>
            </a:xfrm>
            <a:solidFill>
              <a:schemeClr val="bg1"/>
            </a:solidFill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18D72EB-4B9C-43D2-291C-929322694929}"/>
                  </a:ext>
                </a:extLst>
              </p:cNvPr>
              <p:cNvSpPr/>
              <p:nvPr/>
            </p:nvSpPr>
            <p:spPr>
              <a:xfrm flipH="1">
                <a:off x="4678555" y="3199879"/>
                <a:ext cx="756390" cy="828955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3C3A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b</a:t>
                </a: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941B6926-D534-8C5B-F748-BEBCCB01AF6D}"/>
                  </a:ext>
                </a:extLst>
              </p:cNvPr>
              <p:cNvSpPr/>
              <p:nvPr/>
            </p:nvSpPr>
            <p:spPr>
              <a:xfrm>
                <a:off x="4604682" y="3241676"/>
                <a:ext cx="111820" cy="741282"/>
              </a:xfrm>
              <a:custGeom>
                <a:avLst/>
                <a:gdLst>
                  <a:gd name="connsiteX0" fmla="*/ 6358 w 124531"/>
                  <a:gd name="connsiteY0" fmla="*/ 0 h 793750"/>
                  <a:gd name="connsiteX1" fmla="*/ 69858 w 124531"/>
                  <a:gd name="connsiteY1" fmla="*/ 120650 h 793750"/>
                  <a:gd name="connsiteX2" fmla="*/ 111133 w 124531"/>
                  <a:gd name="connsiteY2" fmla="*/ 250825 h 793750"/>
                  <a:gd name="connsiteX3" fmla="*/ 120658 w 124531"/>
                  <a:gd name="connsiteY3" fmla="*/ 346075 h 793750"/>
                  <a:gd name="connsiteX4" fmla="*/ 123833 w 124531"/>
                  <a:gd name="connsiteY4" fmla="*/ 431800 h 793750"/>
                  <a:gd name="connsiteX5" fmla="*/ 107958 w 124531"/>
                  <a:gd name="connsiteY5" fmla="*/ 536575 h 793750"/>
                  <a:gd name="connsiteX6" fmla="*/ 82558 w 124531"/>
                  <a:gd name="connsiteY6" fmla="*/ 631825 h 793750"/>
                  <a:gd name="connsiteX7" fmla="*/ 53983 w 124531"/>
                  <a:gd name="connsiteY7" fmla="*/ 698500 h 793750"/>
                  <a:gd name="connsiteX8" fmla="*/ 31758 w 124531"/>
                  <a:gd name="connsiteY8" fmla="*/ 749300 h 793750"/>
                  <a:gd name="connsiteX9" fmla="*/ 8 w 124531"/>
                  <a:gd name="connsiteY9" fmla="*/ 79375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531" h="793750">
                    <a:moveTo>
                      <a:pt x="6358" y="0"/>
                    </a:moveTo>
                    <a:cubicBezTo>
                      <a:pt x="29377" y="39423"/>
                      <a:pt x="52396" y="78846"/>
                      <a:pt x="69858" y="120650"/>
                    </a:cubicBezTo>
                    <a:cubicBezTo>
                      <a:pt x="87320" y="162454"/>
                      <a:pt x="102666" y="213254"/>
                      <a:pt x="111133" y="250825"/>
                    </a:cubicBezTo>
                    <a:cubicBezTo>
                      <a:pt x="119600" y="288396"/>
                      <a:pt x="118541" y="315913"/>
                      <a:pt x="120658" y="346075"/>
                    </a:cubicBezTo>
                    <a:cubicBezTo>
                      <a:pt x="122775" y="376237"/>
                      <a:pt x="125950" y="400050"/>
                      <a:pt x="123833" y="431800"/>
                    </a:cubicBezTo>
                    <a:cubicBezTo>
                      <a:pt x="121716" y="463550"/>
                      <a:pt x="114837" y="503237"/>
                      <a:pt x="107958" y="536575"/>
                    </a:cubicBezTo>
                    <a:cubicBezTo>
                      <a:pt x="101079" y="569913"/>
                      <a:pt x="91554" y="604838"/>
                      <a:pt x="82558" y="631825"/>
                    </a:cubicBezTo>
                    <a:cubicBezTo>
                      <a:pt x="73562" y="658812"/>
                      <a:pt x="62450" y="678921"/>
                      <a:pt x="53983" y="698500"/>
                    </a:cubicBezTo>
                    <a:cubicBezTo>
                      <a:pt x="45516" y="718079"/>
                      <a:pt x="40754" y="733425"/>
                      <a:pt x="31758" y="749300"/>
                    </a:cubicBezTo>
                    <a:cubicBezTo>
                      <a:pt x="22762" y="765175"/>
                      <a:pt x="-521" y="784754"/>
                      <a:pt x="8" y="79375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3DD5E7B-2CCF-EF0D-2096-2F6F5AFA9F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0793" y="4647911"/>
              <a:ext cx="33711" cy="15139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441D81F-16D7-5C89-3A69-86A84B81C251}"/>
                </a:ext>
              </a:extLst>
            </p:cNvPr>
            <p:cNvCxnSpPr>
              <a:cxnSpLocks/>
            </p:cNvCxnSpPr>
            <p:nvPr/>
          </p:nvCxnSpPr>
          <p:spPr>
            <a:xfrm>
              <a:off x="3758380" y="4647911"/>
              <a:ext cx="28111" cy="12624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2FEBA5-4A67-839E-DF72-480D6BDBE19E}"/>
              </a:ext>
            </a:extLst>
          </p:cNvPr>
          <p:cNvCxnSpPr>
            <a:cxnSpLocks/>
          </p:cNvCxnSpPr>
          <p:nvPr/>
        </p:nvCxnSpPr>
        <p:spPr>
          <a:xfrm>
            <a:off x="6681537" y="2147251"/>
            <a:ext cx="268024" cy="0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ECF628-62BD-0566-9CA4-4582ACD5C2AB}"/>
              </a:ext>
            </a:extLst>
          </p:cNvPr>
          <p:cNvCxnSpPr>
            <a:cxnSpLocks/>
          </p:cNvCxnSpPr>
          <p:nvPr/>
        </p:nvCxnSpPr>
        <p:spPr>
          <a:xfrm flipV="1">
            <a:off x="6394372" y="2147251"/>
            <a:ext cx="283831" cy="618696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0545591-F2A0-6A91-3176-F43A516D0303}"/>
              </a:ext>
            </a:extLst>
          </p:cNvPr>
          <p:cNvGrpSpPr/>
          <p:nvPr/>
        </p:nvGrpSpPr>
        <p:grpSpPr>
          <a:xfrm>
            <a:off x="1666472" y="2499823"/>
            <a:ext cx="575094" cy="534882"/>
            <a:chOff x="3419832" y="4206525"/>
            <a:chExt cx="668457" cy="62171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E6801EB-9589-9358-53D0-8BA0AD832C77}"/>
                </a:ext>
              </a:extLst>
            </p:cNvPr>
            <p:cNvGrpSpPr/>
            <p:nvPr/>
          </p:nvGrpSpPr>
          <p:grpSpPr>
            <a:xfrm>
              <a:off x="3419832" y="4206525"/>
              <a:ext cx="668457" cy="621716"/>
              <a:chOff x="4604682" y="3199879"/>
              <a:chExt cx="830263" cy="828955"/>
            </a:xfrm>
            <a:solidFill>
              <a:schemeClr val="bg1"/>
            </a:solidFill>
          </p:grpSpPr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2D730A6B-E902-6119-1156-14F440F28FE4}"/>
                  </a:ext>
                </a:extLst>
              </p:cNvPr>
              <p:cNvSpPr/>
              <p:nvPr/>
            </p:nvSpPr>
            <p:spPr>
              <a:xfrm flipH="1">
                <a:off x="4678555" y="3199879"/>
                <a:ext cx="756390" cy="828955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3C3A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c</a:t>
                </a: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C6DC482-9115-15AB-FB8C-5F523F2BF367}"/>
                  </a:ext>
                </a:extLst>
              </p:cNvPr>
              <p:cNvSpPr/>
              <p:nvPr/>
            </p:nvSpPr>
            <p:spPr>
              <a:xfrm>
                <a:off x="4604682" y="3241676"/>
                <a:ext cx="111820" cy="741282"/>
              </a:xfrm>
              <a:custGeom>
                <a:avLst/>
                <a:gdLst>
                  <a:gd name="connsiteX0" fmla="*/ 6358 w 124531"/>
                  <a:gd name="connsiteY0" fmla="*/ 0 h 793750"/>
                  <a:gd name="connsiteX1" fmla="*/ 69858 w 124531"/>
                  <a:gd name="connsiteY1" fmla="*/ 120650 h 793750"/>
                  <a:gd name="connsiteX2" fmla="*/ 111133 w 124531"/>
                  <a:gd name="connsiteY2" fmla="*/ 250825 h 793750"/>
                  <a:gd name="connsiteX3" fmla="*/ 120658 w 124531"/>
                  <a:gd name="connsiteY3" fmla="*/ 346075 h 793750"/>
                  <a:gd name="connsiteX4" fmla="*/ 123833 w 124531"/>
                  <a:gd name="connsiteY4" fmla="*/ 431800 h 793750"/>
                  <a:gd name="connsiteX5" fmla="*/ 107958 w 124531"/>
                  <a:gd name="connsiteY5" fmla="*/ 536575 h 793750"/>
                  <a:gd name="connsiteX6" fmla="*/ 82558 w 124531"/>
                  <a:gd name="connsiteY6" fmla="*/ 631825 h 793750"/>
                  <a:gd name="connsiteX7" fmla="*/ 53983 w 124531"/>
                  <a:gd name="connsiteY7" fmla="*/ 698500 h 793750"/>
                  <a:gd name="connsiteX8" fmla="*/ 31758 w 124531"/>
                  <a:gd name="connsiteY8" fmla="*/ 749300 h 793750"/>
                  <a:gd name="connsiteX9" fmla="*/ 8 w 124531"/>
                  <a:gd name="connsiteY9" fmla="*/ 79375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531" h="793750">
                    <a:moveTo>
                      <a:pt x="6358" y="0"/>
                    </a:moveTo>
                    <a:cubicBezTo>
                      <a:pt x="29377" y="39423"/>
                      <a:pt x="52396" y="78846"/>
                      <a:pt x="69858" y="120650"/>
                    </a:cubicBezTo>
                    <a:cubicBezTo>
                      <a:pt x="87320" y="162454"/>
                      <a:pt x="102666" y="213254"/>
                      <a:pt x="111133" y="250825"/>
                    </a:cubicBezTo>
                    <a:cubicBezTo>
                      <a:pt x="119600" y="288396"/>
                      <a:pt x="118541" y="315913"/>
                      <a:pt x="120658" y="346075"/>
                    </a:cubicBezTo>
                    <a:cubicBezTo>
                      <a:pt x="122775" y="376237"/>
                      <a:pt x="125950" y="400050"/>
                      <a:pt x="123833" y="431800"/>
                    </a:cubicBezTo>
                    <a:cubicBezTo>
                      <a:pt x="121716" y="463550"/>
                      <a:pt x="114837" y="503237"/>
                      <a:pt x="107958" y="536575"/>
                    </a:cubicBezTo>
                    <a:cubicBezTo>
                      <a:pt x="101079" y="569913"/>
                      <a:pt x="91554" y="604838"/>
                      <a:pt x="82558" y="631825"/>
                    </a:cubicBezTo>
                    <a:cubicBezTo>
                      <a:pt x="73562" y="658812"/>
                      <a:pt x="62450" y="678921"/>
                      <a:pt x="53983" y="698500"/>
                    </a:cubicBezTo>
                    <a:cubicBezTo>
                      <a:pt x="45516" y="718079"/>
                      <a:pt x="40754" y="733425"/>
                      <a:pt x="31758" y="749300"/>
                    </a:cubicBezTo>
                    <a:cubicBezTo>
                      <a:pt x="22762" y="765175"/>
                      <a:pt x="-521" y="784754"/>
                      <a:pt x="8" y="79375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291DADA-4F7E-9964-6139-1CFE8A74F3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0793" y="4647911"/>
              <a:ext cx="33711" cy="15139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5469C6-5F45-69C6-EC3E-DB110D41C8A2}"/>
                </a:ext>
              </a:extLst>
            </p:cNvPr>
            <p:cNvCxnSpPr>
              <a:cxnSpLocks/>
            </p:cNvCxnSpPr>
            <p:nvPr/>
          </p:nvCxnSpPr>
          <p:spPr>
            <a:xfrm>
              <a:off x="3758380" y="4647911"/>
              <a:ext cx="28111" cy="12624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7E915C-0DA6-CA8C-021C-B4649046D8F5}"/>
              </a:ext>
            </a:extLst>
          </p:cNvPr>
          <p:cNvCxnSpPr>
            <a:cxnSpLocks/>
            <a:stCxn id="35" idx="10"/>
            <a:endCxn id="47" idx="3"/>
          </p:cNvCxnSpPr>
          <p:nvPr/>
        </p:nvCxnSpPr>
        <p:spPr>
          <a:xfrm>
            <a:off x="2241566" y="2767264"/>
            <a:ext cx="2076241" cy="5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120367D-0C36-8A9F-E918-DC046D70BE7F}"/>
              </a:ext>
            </a:extLst>
          </p:cNvPr>
          <p:cNvGrpSpPr/>
          <p:nvPr/>
        </p:nvGrpSpPr>
        <p:grpSpPr>
          <a:xfrm>
            <a:off x="4317806" y="2499823"/>
            <a:ext cx="555840" cy="534882"/>
            <a:chOff x="1605362" y="4390080"/>
            <a:chExt cx="646076" cy="62171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06CA956-1B24-45D1-2F08-60AEA5D0E5F6}"/>
                </a:ext>
              </a:extLst>
            </p:cNvPr>
            <p:cNvGrpSpPr/>
            <p:nvPr/>
          </p:nvGrpSpPr>
          <p:grpSpPr>
            <a:xfrm>
              <a:off x="1605362" y="4390080"/>
              <a:ext cx="646076" cy="621716"/>
              <a:chOff x="3549557" y="1112525"/>
              <a:chExt cx="742747" cy="714742"/>
            </a:xfrm>
            <a:solidFill>
              <a:schemeClr val="bg1"/>
            </a:solidFill>
          </p:grpSpPr>
          <p:sp>
            <p:nvSpPr>
              <p:cNvPr id="47" name="Triangle 46">
                <a:extLst>
                  <a:ext uri="{FF2B5EF4-FFF2-40B4-BE49-F238E27FC236}">
                    <a16:creationId xmlns:a16="http://schemas.microsoft.com/office/drawing/2014/main" id="{52F96A7E-1B6D-79B7-6F06-65E5DD194EEE}"/>
                  </a:ext>
                </a:extLst>
              </p:cNvPr>
              <p:cNvSpPr/>
              <p:nvPr/>
            </p:nvSpPr>
            <p:spPr>
              <a:xfrm rot="5400000">
                <a:off x="3490899" y="1171183"/>
                <a:ext cx="714742" cy="597425"/>
              </a:xfrm>
              <a:prstGeom prst="triangle">
                <a:avLst>
                  <a:gd name="adj" fmla="val 50001"/>
                </a:avLst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CH" sz="180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d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C890394-F961-7A7F-30C2-49937364F4BD}"/>
                  </a:ext>
                </a:extLst>
              </p:cNvPr>
              <p:cNvSpPr/>
              <p:nvPr/>
            </p:nvSpPr>
            <p:spPr>
              <a:xfrm>
                <a:off x="4147768" y="1392781"/>
                <a:ext cx="144536" cy="144536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97DB1B2-0E72-9650-07B9-3EC3DBD5D3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0818" y="4726089"/>
              <a:ext cx="35112" cy="13626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C36B9D8-DE85-7092-CB21-5E01A42337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5197" y="4725264"/>
              <a:ext cx="27415" cy="10639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23BE1C0-643B-ADE4-34A6-D421E453BA77}"/>
              </a:ext>
            </a:extLst>
          </p:cNvPr>
          <p:cNvCxnSpPr>
            <a:cxnSpLocks/>
            <a:stCxn id="48" idx="6"/>
          </p:cNvCxnSpPr>
          <p:nvPr/>
        </p:nvCxnSpPr>
        <p:spPr>
          <a:xfrm>
            <a:off x="4873646" y="2763636"/>
            <a:ext cx="1517392" cy="0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42ABF5-FEA8-7CDE-D194-603A16EF3761}"/>
              </a:ext>
            </a:extLst>
          </p:cNvPr>
          <p:cNvGrpSpPr/>
          <p:nvPr/>
        </p:nvGrpSpPr>
        <p:grpSpPr>
          <a:xfrm>
            <a:off x="3104945" y="1690996"/>
            <a:ext cx="349482" cy="417754"/>
            <a:chOff x="5356355" y="2358085"/>
            <a:chExt cx="289682" cy="38107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6988F5-F7C9-5A17-8C16-99DB09832F30}"/>
                </a:ext>
              </a:extLst>
            </p:cNvPr>
            <p:cNvSpPr/>
            <p:nvPr/>
          </p:nvSpPr>
          <p:spPr>
            <a:xfrm>
              <a:off x="5356355" y="2358085"/>
              <a:ext cx="289682" cy="381079"/>
            </a:xfrm>
            <a:prstGeom prst="rect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B4FA6B9A-0620-52EE-FCFD-C9BDDFEA533A}"/>
                </a:ext>
              </a:extLst>
            </p:cNvPr>
            <p:cNvSpPr/>
            <p:nvPr/>
          </p:nvSpPr>
          <p:spPr>
            <a:xfrm>
              <a:off x="5478270" y="2646936"/>
              <a:ext cx="45852" cy="92228"/>
            </a:xfrm>
            <a:prstGeom prst="triangl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</p:grpSp>
      <p:sp>
        <p:nvSpPr>
          <p:cNvPr id="21" name="A1">
            <a:extLst>
              <a:ext uri="{FF2B5EF4-FFF2-40B4-BE49-F238E27FC236}">
                <a16:creationId xmlns:a16="http://schemas.microsoft.com/office/drawing/2014/main" id="{848D3B5F-778A-1855-B6DD-C29EEF45ABD6}"/>
              </a:ext>
            </a:extLst>
          </p:cNvPr>
          <p:cNvSpPr/>
          <p:nvPr/>
        </p:nvSpPr>
        <p:spPr>
          <a:xfrm>
            <a:off x="2914950" y="1823657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0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67E9A232-8611-1812-D009-E6EE4EC1D6FE}"/>
              </a:ext>
            </a:extLst>
          </p:cNvPr>
          <p:cNvSpPr/>
          <p:nvPr/>
        </p:nvSpPr>
        <p:spPr>
          <a:xfrm>
            <a:off x="4124990" y="2683573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0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1394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062 L 0.41858 0.000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56F0BEC-C99D-104F-EE14-7F5A1F939BB8}"/>
              </a:ext>
            </a:extLst>
          </p:cNvPr>
          <p:cNvSpPr/>
          <p:nvPr/>
        </p:nvSpPr>
        <p:spPr>
          <a:xfrm>
            <a:off x="3930798" y="749300"/>
            <a:ext cx="1289050" cy="43942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0000">
                <a:srgbClr val="FF0000"/>
              </a:gs>
              <a:gs pos="20000">
                <a:srgbClr val="FF0000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B0EF5E-71DF-7B96-C6B5-7785A607684E}"/>
              </a:ext>
            </a:extLst>
          </p:cNvPr>
          <p:cNvSpPr/>
          <p:nvPr/>
        </p:nvSpPr>
        <p:spPr>
          <a:xfrm>
            <a:off x="7840956" y="749300"/>
            <a:ext cx="1289050" cy="43942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0000">
                <a:srgbClr val="FF0000"/>
              </a:gs>
              <a:gs pos="20000">
                <a:srgbClr val="FF0000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2D2678-965D-FC12-1B16-9EC6022B74D3}"/>
              </a:ext>
            </a:extLst>
          </p:cNvPr>
          <p:cNvSpPr/>
          <p:nvPr/>
        </p:nvSpPr>
        <p:spPr>
          <a:xfrm>
            <a:off x="13994" y="749300"/>
            <a:ext cx="1289050" cy="43942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0000">
                <a:srgbClr val="FF0000"/>
              </a:gs>
              <a:gs pos="20000">
                <a:srgbClr val="FF0000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01CFB-E930-D514-E014-E15AB171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238" y="0"/>
            <a:ext cx="512762" cy="163552"/>
          </a:xfrm>
        </p:spPr>
        <p:txBody>
          <a:bodyPr anchor="ctr"/>
          <a:lstStyle/>
          <a:p>
            <a:fld id="{E1E1CD7C-2161-7D43-862E-CE4C333CD873}" type="slidenum">
              <a:rPr lang="fr-FR" smtClean="0"/>
              <a:pPr/>
              <a:t>37</a:t>
            </a:fld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524AF6-49F3-654A-1EA3-11FC6EC29493}"/>
              </a:ext>
            </a:extLst>
          </p:cNvPr>
          <p:cNvGrpSpPr/>
          <p:nvPr/>
        </p:nvGrpSpPr>
        <p:grpSpPr>
          <a:xfrm>
            <a:off x="1666798" y="1633749"/>
            <a:ext cx="575094" cy="534882"/>
            <a:chOff x="3419832" y="4206525"/>
            <a:chExt cx="668457" cy="62171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F3AEE47-0E1F-A4CA-4C1A-D3BC24CB7156}"/>
                </a:ext>
              </a:extLst>
            </p:cNvPr>
            <p:cNvGrpSpPr/>
            <p:nvPr/>
          </p:nvGrpSpPr>
          <p:grpSpPr>
            <a:xfrm>
              <a:off x="3419832" y="4206525"/>
              <a:ext cx="668457" cy="621716"/>
              <a:chOff x="4604682" y="3199879"/>
              <a:chExt cx="830263" cy="828955"/>
            </a:xfrm>
            <a:solidFill>
              <a:schemeClr val="bg1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A094D31B-CAB2-C123-5C6E-720CB981317B}"/>
                  </a:ext>
                </a:extLst>
              </p:cNvPr>
              <p:cNvSpPr/>
              <p:nvPr/>
            </p:nvSpPr>
            <p:spPr>
              <a:xfrm flipH="1">
                <a:off x="4678555" y="3199879"/>
                <a:ext cx="756390" cy="828955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3C3A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a</a:t>
                </a: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92A39393-212D-A64A-6243-DC5CC10D4408}"/>
                  </a:ext>
                </a:extLst>
              </p:cNvPr>
              <p:cNvSpPr/>
              <p:nvPr/>
            </p:nvSpPr>
            <p:spPr>
              <a:xfrm>
                <a:off x="4604682" y="3241676"/>
                <a:ext cx="111820" cy="741282"/>
              </a:xfrm>
              <a:custGeom>
                <a:avLst/>
                <a:gdLst>
                  <a:gd name="connsiteX0" fmla="*/ 6358 w 124531"/>
                  <a:gd name="connsiteY0" fmla="*/ 0 h 793750"/>
                  <a:gd name="connsiteX1" fmla="*/ 69858 w 124531"/>
                  <a:gd name="connsiteY1" fmla="*/ 120650 h 793750"/>
                  <a:gd name="connsiteX2" fmla="*/ 111133 w 124531"/>
                  <a:gd name="connsiteY2" fmla="*/ 250825 h 793750"/>
                  <a:gd name="connsiteX3" fmla="*/ 120658 w 124531"/>
                  <a:gd name="connsiteY3" fmla="*/ 346075 h 793750"/>
                  <a:gd name="connsiteX4" fmla="*/ 123833 w 124531"/>
                  <a:gd name="connsiteY4" fmla="*/ 431800 h 793750"/>
                  <a:gd name="connsiteX5" fmla="*/ 107958 w 124531"/>
                  <a:gd name="connsiteY5" fmla="*/ 536575 h 793750"/>
                  <a:gd name="connsiteX6" fmla="*/ 82558 w 124531"/>
                  <a:gd name="connsiteY6" fmla="*/ 631825 h 793750"/>
                  <a:gd name="connsiteX7" fmla="*/ 53983 w 124531"/>
                  <a:gd name="connsiteY7" fmla="*/ 698500 h 793750"/>
                  <a:gd name="connsiteX8" fmla="*/ 31758 w 124531"/>
                  <a:gd name="connsiteY8" fmla="*/ 749300 h 793750"/>
                  <a:gd name="connsiteX9" fmla="*/ 8 w 124531"/>
                  <a:gd name="connsiteY9" fmla="*/ 79375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531" h="793750">
                    <a:moveTo>
                      <a:pt x="6358" y="0"/>
                    </a:moveTo>
                    <a:cubicBezTo>
                      <a:pt x="29377" y="39423"/>
                      <a:pt x="52396" y="78846"/>
                      <a:pt x="69858" y="120650"/>
                    </a:cubicBezTo>
                    <a:cubicBezTo>
                      <a:pt x="87320" y="162454"/>
                      <a:pt x="102666" y="213254"/>
                      <a:pt x="111133" y="250825"/>
                    </a:cubicBezTo>
                    <a:cubicBezTo>
                      <a:pt x="119600" y="288396"/>
                      <a:pt x="118541" y="315913"/>
                      <a:pt x="120658" y="346075"/>
                    </a:cubicBezTo>
                    <a:cubicBezTo>
                      <a:pt x="122775" y="376237"/>
                      <a:pt x="125950" y="400050"/>
                      <a:pt x="123833" y="431800"/>
                    </a:cubicBezTo>
                    <a:cubicBezTo>
                      <a:pt x="121716" y="463550"/>
                      <a:pt x="114837" y="503237"/>
                      <a:pt x="107958" y="536575"/>
                    </a:cubicBezTo>
                    <a:cubicBezTo>
                      <a:pt x="101079" y="569913"/>
                      <a:pt x="91554" y="604838"/>
                      <a:pt x="82558" y="631825"/>
                    </a:cubicBezTo>
                    <a:cubicBezTo>
                      <a:pt x="73562" y="658812"/>
                      <a:pt x="62450" y="678921"/>
                      <a:pt x="53983" y="698500"/>
                    </a:cubicBezTo>
                    <a:cubicBezTo>
                      <a:pt x="45516" y="718079"/>
                      <a:pt x="40754" y="733425"/>
                      <a:pt x="31758" y="749300"/>
                    </a:cubicBezTo>
                    <a:cubicBezTo>
                      <a:pt x="22762" y="765175"/>
                      <a:pt x="-521" y="784754"/>
                      <a:pt x="8" y="79375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EC4476E-99E3-654F-7DED-0BF3A099AB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0793" y="4647911"/>
              <a:ext cx="33711" cy="15139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A610175-00B3-2756-9E13-9DDADF7147AC}"/>
                </a:ext>
              </a:extLst>
            </p:cNvPr>
            <p:cNvCxnSpPr>
              <a:cxnSpLocks/>
            </p:cNvCxnSpPr>
            <p:nvPr/>
          </p:nvCxnSpPr>
          <p:spPr>
            <a:xfrm>
              <a:off x="3758380" y="4647911"/>
              <a:ext cx="28111" cy="12624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4E6F62-F097-96C5-08DA-4025DDBFFEB9}"/>
              </a:ext>
            </a:extLst>
          </p:cNvPr>
          <p:cNvCxnSpPr>
            <a:cxnSpLocks/>
            <a:stCxn id="14" idx="10"/>
          </p:cNvCxnSpPr>
          <p:nvPr/>
        </p:nvCxnSpPr>
        <p:spPr>
          <a:xfrm>
            <a:off x="2241892" y="1901190"/>
            <a:ext cx="4707669" cy="0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82F4C56-F4F7-29F0-DBFC-FD8EABFAE35C}"/>
              </a:ext>
            </a:extLst>
          </p:cNvPr>
          <p:cNvGrpSpPr/>
          <p:nvPr/>
        </p:nvGrpSpPr>
        <p:grpSpPr>
          <a:xfrm>
            <a:off x="6898392" y="1746046"/>
            <a:ext cx="575094" cy="534882"/>
            <a:chOff x="3419832" y="4206525"/>
            <a:chExt cx="668457" cy="6217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50DB9AC-6F73-847C-AD48-8B8B7AA2D383}"/>
                </a:ext>
              </a:extLst>
            </p:cNvPr>
            <p:cNvGrpSpPr/>
            <p:nvPr/>
          </p:nvGrpSpPr>
          <p:grpSpPr>
            <a:xfrm>
              <a:off x="3419832" y="4206525"/>
              <a:ext cx="668457" cy="621716"/>
              <a:chOff x="4604682" y="3199879"/>
              <a:chExt cx="830263" cy="828955"/>
            </a:xfrm>
            <a:solidFill>
              <a:schemeClr val="bg1"/>
            </a:solidFill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18D72EB-4B9C-43D2-291C-929322694929}"/>
                  </a:ext>
                </a:extLst>
              </p:cNvPr>
              <p:cNvSpPr/>
              <p:nvPr/>
            </p:nvSpPr>
            <p:spPr>
              <a:xfrm flipH="1">
                <a:off x="4678555" y="3199879"/>
                <a:ext cx="756390" cy="828955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3C3A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b</a:t>
                </a: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941B6926-D534-8C5B-F748-BEBCCB01AF6D}"/>
                  </a:ext>
                </a:extLst>
              </p:cNvPr>
              <p:cNvSpPr/>
              <p:nvPr/>
            </p:nvSpPr>
            <p:spPr>
              <a:xfrm>
                <a:off x="4604682" y="3241676"/>
                <a:ext cx="111820" cy="741282"/>
              </a:xfrm>
              <a:custGeom>
                <a:avLst/>
                <a:gdLst>
                  <a:gd name="connsiteX0" fmla="*/ 6358 w 124531"/>
                  <a:gd name="connsiteY0" fmla="*/ 0 h 793750"/>
                  <a:gd name="connsiteX1" fmla="*/ 69858 w 124531"/>
                  <a:gd name="connsiteY1" fmla="*/ 120650 h 793750"/>
                  <a:gd name="connsiteX2" fmla="*/ 111133 w 124531"/>
                  <a:gd name="connsiteY2" fmla="*/ 250825 h 793750"/>
                  <a:gd name="connsiteX3" fmla="*/ 120658 w 124531"/>
                  <a:gd name="connsiteY3" fmla="*/ 346075 h 793750"/>
                  <a:gd name="connsiteX4" fmla="*/ 123833 w 124531"/>
                  <a:gd name="connsiteY4" fmla="*/ 431800 h 793750"/>
                  <a:gd name="connsiteX5" fmla="*/ 107958 w 124531"/>
                  <a:gd name="connsiteY5" fmla="*/ 536575 h 793750"/>
                  <a:gd name="connsiteX6" fmla="*/ 82558 w 124531"/>
                  <a:gd name="connsiteY6" fmla="*/ 631825 h 793750"/>
                  <a:gd name="connsiteX7" fmla="*/ 53983 w 124531"/>
                  <a:gd name="connsiteY7" fmla="*/ 698500 h 793750"/>
                  <a:gd name="connsiteX8" fmla="*/ 31758 w 124531"/>
                  <a:gd name="connsiteY8" fmla="*/ 749300 h 793750"/>
                  <a:gd name="connsiteX9" fmla="*/ 8 w 124531"/>
                  <a:gd name="connsiteY9" fmla="*/ 79375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531" h="793750">
                    <a:moveTo>
                      <a:pt x="6358" y="0"/>
                    </a:moveTo>
                    <a:cubicBezTo>
                      <a:pt x="29377" y="39423"/>
                      <a:pt x="52396" y="78846"/>
                      <a:pt x="69858" y="120650"/>
                    </a:cubicBezTo>
                    <a:cubicBezTo>
                      <a:pt x="87320" y="162454"/>
                      <a:pt x="102666" y="213254"/>
                      <a:pt x="111133" y="250825"/>
                    </a:cubicBezTo>
                    <a:cubicBezTo>
                      <a:pt x="119600" y="288396"/>
                      <a:pt x="118541" y="315913"/>
                      <a:pt x="120658" y="346075"/>
                    </a:cubicBezTo>
                    <a:cubicBezTo>
                      <a:pt x="122775" y="376237"/>
                      <a:pt x="125950" y="400050"/>
                      <a:pt x="123833" y="431800"/>
                    </a:cubicBezTo>
                    <a:cubicBezTo>
                      <a:pt x="121716" y="463550"/>
                      <a:pt x="114837" y="503237"/>
                      <a:pt x="107958" y="536575"/>
                    </a:cubicBezTo>
                    <a:cubicBezTo>
                      <a:pt x="101079" y="569913"/>
                      <a:pt x="91554" y="604838"/>
                      <a:pt x="82558" y="631825"/>
                    </a:cubicBezTo>
                    <a:cubicBezTo>
                      <a:pt x="73562" y="658812"/>
                      <a:pt x="62450" y="678921"/>
                      <a:pt x="53983" y="698500"/>
                    </a:cubicBezTo>
                    <a:cubicBezTo>
                      <a:pt x="45516" y="718079"/>
                      <a:pt x="40754" y="733425"/>
                      <a:pt x="31758" y="749300"/>
                    </a:cubicBezTo>
                    <a:cubicBezTo>
                      <a:pt x="22762" y="765175"/>
                      <a:pt x="-521" y="784754"/>
                      <a:pt x="8" y="79375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3DD5E7B-2CCF-EF0D-2096-2F6F5AFA9F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0793" y="4647911"/>
              <a:ext cx="33711" cy="15139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441D81F-16D7-5C89-3A69-86A84B81C251}"/>
                </a:ext>
              </a:extLst>
            </p:cNvPr>
            <p:cNvCxnSpPr>
              <a:cxnSpLocks/>
            </p:cNvCxnSpPr>
            <p:nvPr/>
          </p:nvCxnSpPr>
          <p:spPr>
            <a:xfrm>
              <a:off x="3758380" y="4647911"/>
              <a:ext cx="28111" cy="12624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2FEBA5-4A67-839E-DF72-480D6BDBE19E}"/>
              </a:ext>
            </a:extLst>
          </p:cNvPr>
          <p:cNvCxnSpPr>
            <a:cxnSpLocks/>
          </p:cNvCxnSpPr>
          <p:nvPr/>
        </p:nvCxnSpPr>
        <p:spPr>
          <a:xfrm>
            <a:off x="6681537" y="2147251"/>
            <a:ext cx="268024" cy="0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ECF628-62BD-0566-9CA4-4582ACD5C2AB}"/>
              </a:ext>
            </a:extLst>
          </p:cNvPr>
          <p:cNvCxnSpPr>
            <a:cxnSpLocks/>
          </p:cNvCxnSpPr>
          <p:nvPr/>
        </p:nvCxnSpPr>
        <p:spPr>
          <a:xfrm flipV="1">
            <a:off x="6394372" y="2147251"/>
            <a:ext cx="283831" cy="618696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0545591-F2A0-6A91-3176-F43A516D0303}"/>
              </a:ext>
            </a:extLst>
          </p:cNvPr>
          <p:cNvGrpSpPr/>
          <p:nvPr/>
        </p:nvGrpSpPr>
        <p:grpSpPr>
          <a:xfrm>
            <a:off x="1666472" y="2499823"/>
            <a:ext cx="575094" cy="534882"/>
            <a:chOff x="3419832" y="4206525"/>
            <a:chExt cx="668457" cy="62171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E6801EB-9589-9358-53D0-8BA0AD832C77}"/>
                </a:ext>
              </a:extLst>
            </p:cNvPr>
            <p:cNvGrpSpPr/>
            <p:nvPr/>
          </p:nvGrpSpPr>
          <p:grpSpPr>
            <a:xfrm>
              <a:off x="3419832" y="4206525"/>
              <a:ext cx="668457" cy="621716"/>
              <a:chOff x="4604682" y="3199879"/>
              <a:chExt cx="830263" cy="828955"/>
            </a:xfrm>
            <a:solidFill>
              <a:schemeClr val="bg1"/>
            </a:solidFill>
          </p:grpSpPr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2D730A6B-E902-6119-1156-14F440F28FE4}"/>
                  </a:ext>
                </a:extLst>
              </p:cNvPr>
              <p:cNvSpPr/>
              <p:nvPr/>
            </p:nvSpPr>
            <p:spPr>
              <a:xfrm flipH="1">
                <a:off x="4678555" y="3199879"/>
                <a:ext cx="756390" cy="828955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3C3A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c</a:t>
                </a: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C6DC482-9115-15AB-FB8C-5F523F2BF367}"/>
                  </a:ext>
                </a:extLst>
              </p:cNvPr>
              <p:cNvSpPr/>
              <p:nvPr/>
            </p:nvSpPr>
            <p:spPr>
              <a:xfrm>
                <a:off x="4604682" y="3241676"/>
                <a:ext cx="111820" cy="741282"/>
              </a:xfrm>
              <a:custGeom>
                <a:avLst/>
                <a:gdLst>
                  <a:gd name="connsiteX0" fmla="*/ 6358 w 124531"/>
                  <a:gd name="connsiteY0" fmla="*/ 0 h 793750"/>
                  <a:gd name="connsiteX1" fmla="*/ 69858 w 124531"/>
                  <a:gd name="connsiteY1" fmla="*/ 120650 h 793750"/>
                  <a:gd name="connsiteX2" fmla="*/ 111133 w 124531"/>
                  <a:gd name="connsiteY2" fmla="*/ 250825 h 793750"/>
                  <a:gd name="connsiteX3" fmla="*/ 120658 w 124531"/>
                  <a:gd name="connsiteY3" fmla="*/ 346075 h 793750"/>
                  <a:gd name="connsiteX4" fmla="*/ 123833 w 124531"/>
                  <a:gd name="connsiteY4" fmla="*/ 431800 h 793750"/>
                  <a:gd name="connsiteX5" fmla="*/ 107958 w 124531"/>
                  <a:gd name="connsiteY5" fmla="*/ 536575 h 793750"/>
                  <a:gd name="connsiteX6" fmla="*/ 82558 w 124531"/>
                  <a:gd name="connsiteY6" fmla="*/ 631825 h 793750"/>
                  <a:gd name="connsiteX7" fmla="*/ 53983 w 124531"/>
                  <a:gd name="connsiteY7" fmla="*/ 698500 h 793750"/>
                  <a:gd name="connsiteX8" fmla="*/ 31758 w 124531"/>
                  <a:gd name="connsiteY8" fmla="*/ 749300 h 793750"/>
                  <a:gd name="connsiteX9" fmla="*/ 8 w 124531"/>
                  <a:gd name="connsiteY9" fmla="*/ 79375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531" h="793750">
                    <a:moveTo>
                      <a:pt x="6358" y="0"/>
                    </a:moveTo>
                    <a:cubicBezTo>
                      <a:pt x="29377" y="39423"/>
                      <a:pt x="52396" y="78846"/>
                      <a:pt x="69858" y="120650"/>
                    </a:cubicBezTo>
                    <a:cubicBezTo>
                      <a:pt x="87320" y="162454"/>
                      <a:pt x="102666" y="213254"/>
                      <a:pt x="111133" y="250825"/>
                    </a:cubicBezTo>
                    <a:cubicBezTo>
                      <a:pt x="119600" y="288396"/>
                      <a:pt x="118541" y="315913"/>
                      <a:pt x="120658" y="346075"/>
                    </a:cubicBezTo>
                    <a:cubicBezTo>
                      <a:pt x="122775" y="376237"/>
                      <a:pt x="125950" y="400050"/>
                      <a:pt x="123833" y="431800"/>
                    </a:cubicBezTo>
                    <a:cubicBezTo>
                      <a:pt x="121716" y="463550"/>
                      <a:pt x="114837" y="503237"/>
                      <a:pt x="107958" y="536575"/>
                    </a:cubicBezTo>
                    <a:cubicBezTo>
                      <a:pt x="101079" y="569913"/>
                      <a:pt x="91554" y="604838"/>
                      <a:pt x="82558" y="631825"/>
                    </a:cubicBezTo>
                    <a:cubicBezTo>
                      <a:pt x="73562" y="658812"/>
                      <a:pt x="62450" y="678921"/>
                      <a:pt x="53983" y="698500"/>
                    </a:cubicBezTo>
                    <a:cubicBezTo>
                      <a:pt x="45516" y="718079"/>
                      <a:pt x="40754" y="733425"/>
                      <a:pt x="31758" y="749300"/>
                    </a:cubicBezTo>
                    <a:cubicBezTo>
                      <a:pt x="22762" y="765175"/>
                      <a:pt x="-521" y="784754"/>
                      <a:pt x="8" y="79375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291DADA-4F7E-9964-6139-1CFE8A74F3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0793" y="4647911"/>
              <a:ext cx="33711" cy="15139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5469C6-5F45-69C6-EC3E-DB110D41C8A2}"/>
                </a:ext>
              </a:extLst>
            </p:cNvPr>
            <p:cNvCxnSpPr>
              <a:cxnSpLocks/>
            </p:cNvCxnSpPr>
            <p:nvPr/>
          </p:nvCxnSpPr>
          <p:spPr>
            <a:xfrm>
              <a:off x="3758380" y="4647911"/>
              <a:ext cx="28111" cy="12624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7E915C-0DA6-CA8C-021C-B4649046D8F5}"/>
              </a:ext>
            </a:extLst>
          </p:cNvPr>
          <p:cNvCxnSpPr>
            <a:cxnSpLocks/>
            <a:stCxn id="35" idx="10"/>
            <a:endCxn id="47" idx="3"/>
          </p:cNvCxnSpPr>
          <p:nvPr/>
        </p:nvCxnSpPr>
        <p:spPr>
          <a:xfrm>
            <a:off x="2241566" y="2767264"/>
            <a:ext cx="2076241" cy="5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120367D-0C36-8A9F-E918-DC046D70BE7F}"/>
              </a:ext>
            </a:extLst>
          </p:cNvPr>
          <p:cNvGrpSpPr/>
          <p:nvPr/>
        </p:nvGrpSpPr>
        <p:grpSpPr>
          <a:xfrm>
            <a:off x="4317806" y="2499823"/>
            <a:ext cx="555840" cy="534882"/>
            <a:chOff x="1605362" y="4390080"/>
            <a:chExt cx="646076" cy="62171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06CA956-1B24-45D1-2F08-60AEA5D0E5F6}"/>
                </a:ext>
              </a:extLst>
            </p:cNvPr>
            <p:cNvGrpSpPr/>
            <p:nvPr/>
          </p:nvGrpSpPr>
          <p:grpSpPr>
            <a:xfrm>
              <a:off x="1605362" y="4390080"/>
              <a:ext cx="646076" cy="621716"/>
              <a:chOff x="3549557" y="1112525"/>
              <a:chExt cx="742747" cy="714742"/>
            </a:xfrm>
            <a:solidFill>
              <a:schemeClr val="bg1"/>
            </a:solidFill>
          </p:grpSpPr>
          <p:sp>
            <p:nvSpPr>
              <p:cNvPr id="47" name="Triangle 46">
                <a:extLst>
                  <a:ext uri="{FF2B5EF4-FFF2-40B4-BE49-F238E27FC236}">
                    <a16:creationId xmlns:a16="http://schemas.microsoft.com/office/drawing/2014/main" id="{52F96A7E-1B6D-79B7-6F06-65E5DD194EEE}"/>
                  </a:ext>
                </a:extLst>
              </p:cNvPr>
              <p:cNvSpPr/>
              <p:nvPr/>
            </p:nvSpPr>
            <p:spPr>
              <a:xfrm rot="5400000">
                <a:off x="3490899" y="1171183"/>
                <a:ext cx="714742" cy="597425"/>
              </a:xfrm>
              <a:prstGeom prst="triangle">
                <a:avLst>
                  <a:gd name="adj" fmla="val 50001"/>
                </a:avLst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CH" sz="180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d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C890394-F961-7A7F-30C2-49937364F4BD}"/>
                  </a:ext>
                </a:extLst>
              </p:cNvPr>
              <p:cNvSpPr/>
              <p:nvPr/>
            </p:nvSpPr>
            <p:spPr>
              <a:xfrm>
                <a:off x="4147768" y="1392781"/>
                <a:ext cx="144536" cy="144536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97DB1B2-0E72-9650-07B9-3EC3DBD5D3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0818" y="4726089"/>
              <a:ext cx="35112" cy="13626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C36B9D8-DE85-7092-CB21-5E01A42337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5197" y="4725264"/>
              <a:ext cx="27415" cy="10639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23BE1C0-643B-ADE4-34A6-D421E453BA77}"/>
              </a:ext>
            </a:extLst>
          </p:cNvPr>
          <p:cNvCxnSpPr>
            <a:cxnSpLocks/>
            <a:stCxn id="48" idx="6"/>
          </p:cNvCxnSpPr>
          <p:nvPr/>
        </p:nvCxnSpPr>
        <p:spPr>
          <a:xfrm>
            <a:off x="4873646" y="2763636"/>
            <a:ext cx="1517392" cy="0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42ABF5-FEA8-7CDE-D194-603A16EF3761}"/>
              </a:ext>
            </a:extLst>
          </p:cNvPr>
          <p:cNvGrpSpPr/>
          <p:nvPr/>
        </p:nvGrpSpPr>
        <p:grpSpPr>
          <a:xfrm>
            <a:off x="3104945" y="1690996"/>
            <a:ext cx="349482" cy="417754"/>
            <a:chOff x="5356355" y="2358085"/>
            <a:chExt cx="289682" cy="38107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6988F5-F7C9-5A17-8C16-99DB09832F30}"/>
                </a:ext>
              </a:extLst>
            </p:cNvPr>
            <p:cNvSpPr/>
            <p:nvPr/>
          </p:nvSpPr>
          <p:spPr>
            <a:xfrm>
              <a:off x="5356355" y="2358085"/>
              <a:ext cx="289682" cy="381079"/>
            </a:xfrm>
            <a:prstGeom prst="rect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B4FA6B9A-0620-52EE-FCFD-C9BDDFEA533A}"/>
                </a:ext>
              </a:extLst>
            </p:cNvPr>
            <p:cNvSpPr/>
            <p:nvPr/>
          </p:nvSpPr>
          <p:spPr>
            <a:xfrm>
              <a:off x="5478270" y="2646936"/>
              <a:ext cx="45852" cy="92228"/>
            </a:xfrm>
            <a:prstGeom prst="triangl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</p:grpSp>
      <p:sp>
        <p:nvSpPr>
          <p:cNvPr id="23" name="A1">
            <a:extLst>
              <a:ext uri="{FF2B5EF4-FFF2-40B4-BE49-F238E27FC236}">
                <a16:creationId xmlns:a16="http://schemas.microsoft.com/office/drawing/2014/main" id="{5EA575DD-69C2-28DC-AF73-2B2DC8C2B839}"/>
              </a:ext>
            </a:extLst>
          </p:cNvPr>
          <p:cNvSpPr/>
          <p:nvPr/>
        </p:nvSpPr>
        <p:spPr>
          <a:xfrm>
            <a:off x="6758423" y="1823657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0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2">
            <a:extLst>
              <a:ext uri="{FF2B5EF4-FFF2-40B4-BE49-F238E27FC236}">
                <a16:creationId xmlns:a16="http://schemas.microsoft.com/office/drawing/2014/main" id="{152A34AF-27F2-249D-062E-CD47A69113EA}"/>
              </a:ext>
            </a:extLst>
          </p:cNvPr>
          <p:cNvSpPr/>
          <p:nvPr/>
        </p:nvSpPr>
        <p:spPr>
          <a:xfrm>
            <a:off x="4139042" y="2683573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0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2280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92 L 0.23646 4.32099E-6 L 0.26927 -0.11945 L 0.28837 -0.11883 " pathEditMode="relative" ptsTypes="AA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01CFB-E930-D514-E014-E15AB171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238" y="0"/>
            <a:ext cx="512762" cy="163552"/>
          </a:xfrm>
        </p:spPr>
        <p:txBody>
          <a:bodyPr anchor="ctr"/>
          <a:lstStyle/>
          <a:p>
            <a:fld id="{E1E1CD7C-2161-7D43-862E-CE4C333CD873}" type="slidenum">
              <a:rPr lang="fr-FR" smtClean="0"/>
              <a:pPr/>
              <a:t>38</a:t>
            </a:fld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524AF6-49F3-654A-1EA3-11FC6EC29493}"/>
              </a:ext>
            </a:extLst>
          </p:cNvPr>
          <p:cNvGrpSpPr/>
          <p:nvPr/>
        </p:nvGrpSpPr>
        <p:grpSpPr>
          <a:xfrm>
            <a:off x="1666798" y="1633749"/>
            <a:ext cx="575094" cy="534882"/>
            <a:chOff x="3419832" y="4206525"/>
            <a:chExt cx="668457" cy="62171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F3AEE47-0E1F-A4CA-4C1A-D3BC24CB7156}"/>
                </a:ext>
              </a:extLst>
            </p:cNvPr>
            <p:cNvGrpSpPr/>
            <p:nvPr/>
          </p:nvGrpSpPr>
          <p:grpSpPr>
            <a:xfrm>
              <a:off x="3419832" y="4206525"/>
              <a:ext cx="668457" cy="621716"/>
              <a:chOff x="4604682" y="3199879"/>
              <a:chExt cx="830263" cy="828955"/>
            </a:xfrm>
            <a:solidFill>
              <a:schemeClr val="bg1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A094D31B-CAB2-C123-5C6E-720CB981317B}"/>
                  </a:ext>
                </a:extLst>
              </p:cNvPr>
              <p:cNvSpPr/>
              <p:nvPr/>
            </p:nvSpPr>
            <p:spPr>
              <a:xfrm flipH="1">
                <a:off x="4678555" y="3199879"/>
                <a:ext cx="756390" cy="828955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3C3A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a</a:t>
                </a: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92A39393-212D-A64A-6243-DC5CC10D4408}"/>
                  </a:ext>
                </a:extLst>
              </p:cNvPr>
              <p:cNvSpPr/>
              <p:nvPr/>
            </p:nvSpPr>
            <p:spPr>
              <a:xfrm>
                <a:off x="4604682" y="3241676"/>
                <a:ext cx="111820" cy="741282"/>
              </a:xfrm>
              <a:custGeom>
                <a:avLst/>
                <a:gdLst>
                  <a:gd name="connsiteX0" fmla="*/ 6358 w 124531"/>
                  <a:gd name="connsiteY0" fmla="*/ 0 h 793750"/>
                  <a:gd name="connsiteX1" fmla="*/ 69858 w 124531"/>
                  <a:gd name="connsiteY1" fmla="*/ 120650 h 793750"/>
                  <a:gd name="connsiteX2" fmla="*/ 111133 w 124531"/>
                  <a:gd name="connsiteY2" fmla="*/ 250825 h 793750"/>
                  <a:gd name="connsiteX3" fmla="*/ 120658 w 124531"/>
                  <a:gd name="connsiteY3" fmla="*/ 346075 h 793750"/>
                  <a:gd name="connsiteX4" fmla="*/ 123833 w 124531"/>
                  <a:gd name="connsiteY4" fmla="*/ 431800 h 793750"/>
                  <a:gd name="connsiteX5" fmla="*/ 107958 w 124531"/>
                  <a:gd name="connsiteY5" fmla="*/ 536575 h 793750"/>
                  <a:gd name="connsiteX6" fmla="*/ 82558 w 124531"/>
                  <a:gd name="connsiteY6" fmla="*/ 631825 h 793750"/>
                  <a:gd name="connsiteX7" fmla="*/ 53983 w 124531"/>
                  <a:gd name="connsiteY7" fmla="*/ 698500 h 793750"/>
                  <a:gd name="connsiteX8" fmla="*/ 31758 w 124531"/>
                  <a:gd name="connsiteY8" fmla="*/ 749300 h 793750"/>
                  <a:gd name="connsiteX9" fmla="*/ 8 w 124531"/>
                  <a:gd name="connsiteY9" fmla="*/ 79375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531" h="793750">
                    <a:moveTo>
                      <a:pt x="6358" y="0"/>
                    </a:moveTo>
                    <a:cubicBezTo>
                      <a:pt x="29377" y="39423"/>
                      <a:pt x="52396" y="78846"/>
                      <a:pt x="69858" y="120650"/>
                    </a:cubicBezTo>
                    <a:cubicBezTo>
                      <a:pt x="87320" y="162454"/>
                      <a:pt x="102666" y="213254"/>
                      <a:pt x="111133" y="250825"/>
                    </a:cubicBezTo>
                    <a:cubicBezTo>
                      <a:pt x="119600" y="288396"/>
                      <a:pt x="118541" y="315913"/>
                      <a:pt x="120658" y="346075"/>
                    </a:cubicBezTo>
                    <a:cubicBezTo>
                      <a:pt x="122775" y="376237"/>
                      <a:pt x="125950" y="400050"/>
                      <a:pt x="123833" y="431800"/>
                    </a:cubicBezTo>
                    <a:cubicBezTo>
                      <a:pt x="121716" y="463550"/>
                      <a:pt x="114837" y="503237"/>
                      <a:pt x="107958" y="536575"/>
                    </a:cubicBezTo>
                    <a:cubicBezTo>
                      <a:pt x="101079" y="569913"/>
                      <a:pt x="91554" y="604838"/>
                      <a:pt x="82558" y="631825"/>
                    </a:cubicBezTo>
                    <a:cubicBezTo>
                      <a:pt x="73562" y="658812"/>
                      <a:pt x="62450" y="678921"/>
                      <a:pt x="53983" y="698500"/>
                    </a:cubicBezTo>
                    <a:cubicBezTo>
                      <a:pt x="45516" y="718079"/>
                      <a:pt x="40754" y="733425"/>
                      <a:pt x="31758" y="749300"/>
                    </a:cubicBezTo>
                    <a:cubicBezTo>
                      <a:pt x="22762" y="765175"/>
                      <a:pt x="-521" y="784754"/>
                      <a:pt x="8" y="79375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EC4476E-99E3-654F-7DED-0BF3A099AB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0793" y="4647911"/>
              <a:ext cx="33711" cy="15139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A610175-00B3-2756-9E13-9DDADF7147AC}"/>
                </a:ext>
              </a:extLst>
            </p:cNvPr>
            <p:cNvCxnSpPr>
              <a:cxnSpLocks/>
            </p:cNvCxnSpPr>
            <p:nvPr/>
          </p:nvCxnSpPr>
          <p:spPr>
            <a:xfrm>
              <a:off x="3758380" y="4647911"/>
              <a:ext cx="28111" cy="12624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4E6F62-F097-96C5-08DA-4025DDBFFEB9}"/>
              </a:ext>
            </a:extLst>
          </p:cNvPr>
          <p:cNvCxnSpPr>
            <a:cxnSpLocks/>
            <a:stCxn id="14" idx="10"/>
          </p:cNvCxnSpPr>
          <p:nvPr/>
        </p:nvCxnSpPr>
        <p:spPr>
          <a:xfrm>
            <a:off x="2241892" y="1901190"/>
            <a:ext cx="4707669" cy="0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82F4C56-F4F7-29F0-DBFC-FD8EABFAE35C}"/>
              </a:ext>
            </a:extLst>
          </p:cNvPr>
          <p:cNvGrpSpPr/>
          <p:nvPr/>
        </p:nvGrpSpPr>
        <p:grpSpPr>
          <a:xfrm>
            <a:off x="6898392" y="1746046"/>
            <a:ext cx="575094" cy="534882"/>
            <a:chOff x="3419832" y="4206525"/>
            <a:chExt cx="668457" cy="6217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50DB9AC-6F73-847C-AD48-8B8B7AA2D383}"/>
                </a:ext>
              </a:extLst>
            </p:cNvPr>
            <p:cNvGrpSpPr/>
            <p:nvPr/>
          </p:nvGrpSpPr>
          <p:grpSpPr>
            <a:xfrm>
              <a:off x="3419832" y="4206525"/>
              <a:ext cx="668457" cy="621716"/>
              <a:chOff x="4604682" y="3199879"/>
              <a:chExt cx="830263" cy="828955"/>
            </a:xfrm>
            <a:solidFill>
              <a:schemeClr val="bg1"/>
            </a:solidFill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18D72EB-4B9C-43D2-291C-929322694929}"/>
                  </a:ext>
                </a:extLst>
              </p:cNvPr>
              <p:cNvSpPr/>
              <p:nvPr/>
            </p:nvSpPr>
            <p:spPr>
              <a:xfrm flipH="1">
                <a:off x="4678555" y="3199879"/>
                <a:ext cx="756390" cy="828955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3C3A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b</a:t>
                </a: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941B6926-D534-8C5B-F748-BEBCCB01AF6D}"/>
                  </a:ext>
                </a:extLst>
              </p:cNvPr>
              <p:cNvSpPr/>
              <p:nvPr/>
            </p:nvSpPr>
            <p:spPr>
              <a:xfrm>
                <a:off x="4604682" y="3241676"/>
                <a:ext cx="111820" cy="741282"/>
              </a:xfrm>
              <a:custGeom>
                <a:avLst/>
                <a:gdLst>
                  <a:gd name="connsiteX0" fmla="*/ 6358 w 124531"/>
                  <a:gd name="connsiteY0" fmla="*/ 0 h 793750"/>
                  <a:gd name="connsiteX1" fmla="*/ 69858 w 124531"/>
                  <a:gd name="connsiteY1" fmla="*/ 120650 h 793750"/>
                  <a:gd name="connsiteX2" fmla="*/ 111133 w 124531"/>
                  <a:gd name="connsiteY2" fmla="*/ 250825 h 793750"/>
                  <a:gd name="connsiteX3" fmla="*/ 120658 w 124531"/>
                  <a:gd name="connsiteY3" fmla="*/ 346075 h 793750"/>
                  <a:gd name="connsiteX4" fmla="*/ 123833 w 124531"/>
                  <a:gd name="connsiteY4" fmla="*/ 431800 h 793750"/>
                  <a:gd name="connsiteX5" fmla="*/ 107958 w 124531"/>
                  <a:gd name="connsiteY5" fmla="*/ 536575 h 793750"/>
                  <a:gd name="connsiteX6" fmla="*/ 82558 w 124531"/>
                  <a:gd name="connsiteY6" fmla="*/ 631825 h 793750"/>
                  <a:gd name="connsiteX7" fmla="*/ 53983 w 124531"/>
                  <a:gd name="connsiteY7" fmla="*/ 698500 h 793750"/>
                  <a:gd name="connsiteX8" fmla="*/ 31758 w 124531"/>
                  <a:gd name="connsiteY8" fmla="*/ 749300 h 793750"/>
                  <a:gd name="connsiteX9" fmla="*/ 8 w 124531"/>
                  <a:gd name="connsiteY9" fmla="*/ 79375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531" h="793750">
                    <a:moveTo>
                      <a:pt x="6358" y="0"/>
                    </a:moveTo>
                    <a:cubicBezTo>
                      <a:pt x="29377" y="39423"/>
                      <a:pt x="52396" y="78846"/>
                      <a:pt x="69858" y="120650"/>
                    </a:cubicBezTo>
                    <a:cubicBezTo>
                      <a:pt x="87320" y="162454"/>
                      <a:pt x="102666" y="213254"/>
                      <a:pt x="111133" y="250825"/>
                    </a:cubicBezTo>
                    <a:cubicBezTo>
                      <a:pt x="119600" y="288396"/>
                      <a:pt x="118541" y="315913"/>
                      <a:pt x="120658" y="346075"/>
                    </a:cubicBezTo>
                    <a:cubicBezTo>
                      <a:pt x="122775" y="376237"/>
                      <a:pt x="125950" y="400050"/>
                      <a:pt x="123833" y="431800"/>
                    </a:cubicBezTo>
                    <a:cubicBezTo>
                      <a:pt x="121716" y="463550"/>
                      <a:pt x="114837" y="503237"/>
                      <a:pt x="107958" y="536575"/>
                    </a:cubicBezTo>
                    <a:cubicBezTo>
                      <a:pt x="101079" y="569913"/>
                      <a:pt x="91554" y="604838"/>
                      <a:pt x="82558" y="631825"/>
                    </a:cubicBezTo>
                    <a:cubicBezTo>
                      <a:pt x="73562" y="658812"/>
                      <a:pt x="62450" y="678921"/>
                      <a:pt x="53983" y="698500"/>
                    </a:cubicBezTo>
                    <a:cubicBezTo>
                      <a:pt x="45516" y="718079"/>
                      <a:pt x="40754" y="733425"/>
                      <a:pt x="31758" y="749300"/>
                    </a:cubicBezTo>
                    <a:cubicBezTo>
                      <a:pt x="22762" y="765175"/>
                      <a:pt x="-521" y="784754"/>
                      <a:pt x="8" y="79375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3DD5E7B-2CCF-EF0D-2096-2F6F5AFA9F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0793" y="4647911"/>
              <a:ext cx="33711" cy="15139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441D81F-16D7-5C89-3A69-86A84B81C251}"/>
                </a:ext>
              </a:extLst>
            </p:cNvPr>
            <p:cNvCxnSpPr>
              <a:cxnSpLocks/>
            </p:cNvCxnSpPr>
            <p:nvPr/>
          </p:nvCxnSpPr>
          <p:spPr>
            <a:xfrm>
              <a:off x="3758380" y="4647911"/>
              <a:ext cx="28111" cy="12624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2FEBA5-4A67-839E-DF72-480D6BDBE19E}"/>
              </a:ext>
            </a:extLst>
          </p:cNvPr>
          <p:cNvCxnSpPr>
            <a:cxnSpLocks/>
          </p:cNvCxnSpPr>
          <p:nvPr/>
        </p:nvCxnSpPr>
        <p:spPr>
          <a:xfrm>
            <a:off x="6681537" y="2147251"/>
            <a:ext cx="268024" cy="0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ECF628-62BD-0566-9CA4-4582ACD5C2AB}"/>
              </a:ext>
            </a:extLst>
          </p:cNvPr>
          <p:cNvCxnSpPr>
            <a:cxnSpLocks/>
          </p:cNvCxnSpPr>
          <p:nvPr/>
        </p:nvCxnSpPr>
        <p:spPr>
          <a:xfrm flipV="1">
            <a:off x="6394372" y="2147251"/>
            <a:ext cx="283831" cy="618696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0545591-F2A0-6A91-3176-F43A516D0303}"/>
              </a:ext>
            </a:extLst>
          </p:cNvPr>
          <p:cNvGrpSpPr/>
          <p:nvPr/>
        </p:nvGrpSpPr>
        <p:grpSpPr>
          <a:xfrm>
            <a:off x="1666472" y="2499823"/>
            <a:ext cx="575094" cy="534882"/>
            <a:chOff x="3419832" y="4206525"/>
            <a:chExt cx="668457" cy="62171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E6801EB-9589-9358-53D0-8BA0AD832C77}"/>
                </a:ext>
              </a:extLst>
            </p:cNvPr>
            <p:cNvGrpSpPr/>
            <p:nvPr/>
          </p:nvGrpSpPr>
          <p:grpSpPr>
            <a:xfrm>
              <a:off x="3419832" y="4206525"/>
              <a:ext cx="668457" cy="621716"/>
              <a:chOff x="4604682" y="3199879"/>
              <a:chExt cx="830263" cy="828955"/>
            </a:xfrm>
            <a:solidFill>
              <a:schemeClr val="bg1"/>
            </a:solidFill>
          </p:grpSpPr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2D730A6B-E902-6119-1156-14F440F28FE4}"/>
                  </a:ext>
                </a:extLst>
              </p:cNvPr>
              <p:cNvSpPr/>
              <p:nvPr/>
            </p:nvSpPr>
            <p:spPr>
              <a:xfrm flipH="1">
                <a:off x="4678555" y="3199879"/>
                <a:ext cx="756390" cy="828955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3C3A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c</a:t>
                </a: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C6DC482-9115-15AB-FB8C-5F523F2BF367}"/>
                  </a:ext>
                </a:extLst>
              </p:cNvPr>
              <p:cNvSpPr/>
              <p:nvPr/>
            </p:nvSpPr>
            <p:spPr>
              <a:xfrm>
                <a:off x="4604682" y="3241676"/>
                <a:ext cx="111820" cy="741282"/>
              </a:xfrm>
              <a:custGeom>
                <a:avLst/>
                <a:gdLst>
                  <a:gd name="connsiteX0" fmla="*/ 6358 w 124531"/>
                  <a:gd name="connsiteY0" fmla="*/ 0 h 793750"/>
                  <a:gd name="connsiteX1" fmla="*/ 69858 w 124531"/>
                  <a:gd name="connsiteY1" fmla="*/ 120650 h 793750"/>
                  <a:gd name="connsiteX2" fmla="*/ 111133 w 124531"/>
                  <a:gd name="connsiteY2" fmla="*/ 250825 h 793750"/>
                  <a:gd name="connsiteX3" fmla="*/ 120658 w 124531"/>
                  <a:gd name="connsiteY3" fmla="*/ 346075 h 793750"/>
                  <a:gd name="connsiteX4" fmla="*/ 123833 w 124531"/>
                  <a:gd name="connsiteY4" fmla="*/ 431800 h 793750"/>
                  <a:gd name="connsiteX5" fmla="*/ 107958 w 124531"/>
                  <a:gd name="connsiteY5" fmla="*/ 536575 h 793750"/>
                  <a:gd name="connsiteX6" fmla="*/ 82558 w 124531"/>
                  <a:gd name="connsiteY6" fmla="*/ 631825 h 793750"/>
                  <a:gd name="connsiteX7" fmla="*/ 53983 w 124531"/>
                  <a:gd name="connsiteY7" fmla="*/ 698500 h 793750"/>
                  <a:gd name="connsiteX8" fmla="*/ 31758 w 124531"/>
                  <a:gd name="connsiteY8" fmla="*/ 749300 h 793750"/>
                  <a:gd name="connsiteX9" fmla="*/ 8 w 124531"/>
                  <a:gd name="connsiteY9" fmla="*/ 79375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531" h="793750">
                    <a:moveTo>
                      <a:pt x="6358" y="0"/>
                    </a:moveTo>
                    <a:cubicBezTo>
                      <a:pt x="29377" y="39423"/>
                      <a:pt x="52396" y="78846"/>
                      <a:pt x="69858" y="120650"/>
                    </a:cubicBezTo>
                    <a:cubicBezTo>
                      <a:pt x="87320" y="162454"/>
                      <a:pt x="102666" y="213254"/>
                      <a:pt x="111133" y="250825"/>
                    </a:cubicBezTo>
                    <a:cubicBezTo>
                      <a:pt x="119600" y="288396"/>
                      <a:pt x="118541" y="315913"/>
                      <a:pt x="120658" y="346075"/>
                    </a:cubicBezTo>
                    <a:cubicBezTo>
                      <a:pt x="122775" y="376237"/>
                      <a:pt x="125950" y="400050"/>
                      <a:pt x="123833" y="431800"/>
                    </a:cubicBezTo>
                    <a:cubicBezTo>
                      <a:pt x="121716" y="463550"/>
                      <a:pt x="114837" y="503237"/>
                      <a:pt x="107958" y="536575"/>
                    </a:cubicBezTo>
                    <a:cubicBezTo>
                      <a:pt x="101079" y="569913"/>
                      <a:pt x="91554" y="604838"/>
                      <a:pt x="82558" y="631825"/>
                    </a:cubicBezTo>
                    <a:cubicBezTo>
                      <a:pt x="73562" y="658812"/>
                      <a:pt x="62450" y="678921"/>
                      <a:pt x="53983" y="698500"/>
                    </a:cubicBezTo>
                    <a:cubicBezTo>
                      <a:pt x="45516" y="718079"/>
                      <a:pt x="40754" y="733425"/>
                      <a:pt x="31758" y="749300"/>
                    </a:cubicBezTo>
                    <a:cubicBezTo>
                      <a:pt x="22762" y="765175"/>
                      <a:pt x="-521" y="784754"/>
                      <a:pt x="8" y="79375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291DADA-4F7E-9964-6139-1CFE8A74F3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0793" y="4647911"/>
              <a:ext cx="33711" cy="15139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5469C6-5F45-69C6-EC3E-DB110D41C8A2}"/>
                </a:ext>
              </a:extLst>
            </p:cNvPr>
            <p:cNvCxnSpPr>
              <a:cxnSpLocks/>
            </p:cNvCxnSpPr>
            <p:nvPr/>
          </p:nvCxnSpPr>
          <p:spPr>
            <a:xfrm>
              <a:off x="3758380" y="4647911"/>
              <a:ext cx="28111" cy="12624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7E915C-0DA6-CA8C-021C-B4649046D8F5}"/>
              </a:ext>
            </a:extLst>
          </p:cNvPr>
          <p:cNvCxnSpPr>
            <a:cxnSpLocks/>
            <a:stCxn id="35" idx="10"/>
            <a:endCxn id="47" idx="3"/>
          </p:cNvCxnSpPr>
          <p:nvPr/>
        </p:nvCxnSpPr>
        <p:spPr>
          <a:xfrm>
            <a:off x="2241566" y="2767264"/>
            <a:ext cx="2076241" cy="5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120367D-0C36-8A9F-E918-DC046D70BE7F}"/>
              </a:ext>
            </a:extLst>
          </p:cNvPr>
          <p:cNvGrpSpPr/>
          <p:nvPr/>
        </p:nvGrpSpPr>
        <p:grpSpPr>
          <a:xfrm>
            <a:off x="4317806" y="2499823"/>
            <a:ext cx="555840" cy="534882"/>
            <a:chOff x="1605362" y="4390080"/>
            <a:chExt cx="646076" cy="62171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06CA956-1B24-45D1-2F08-60AEA5D0E5F6}"/>
                </a:ext>
              </a:extLst>
            </p:cNvPr>
            <p:cNvGrpSpPr/>
            <p:nvPr/>
          </p:nvGrpSpPr>
          <p:grpSpPr>
            <a:xfrm>
              <a:off x="1605362" y="4390080"/>
              <a:ext cx="646076" cy="621716"/>
              <a:chOff x="3549557" y="1112525"/>
              <a:chExt cx="742747" cy="714742"/>
            </a:xfrm>
            <a:solidFill>
              <a:schemeClr val="bg1"/>
            </a:solidFill>
          </p:grpSpPr>
          <p:sp>
            <p:nvSpPr>
              <p:cNvPr id="47" name="Triangle 46">
                <a:extLst>
                  <a:ext uri="{FF2B5EF4-FFF2-40B4-BE49-F238E27FC236}">
                    <a16:creationId xmlns:a16="http://schemas.microsoft.com/office/drawing/2014/main" id="{52F96A7E-1B6D-79B7-6F06-65E5DD194EEE}"/>
                  </a:ext>
                </a:extLst>
              </p:cNvPr>
              <p:cNvSpPr/>
              <p:nvPr/>
            </p:nvSpPr>
            <p:spPr>
              <a:xfrm rot="5400000">
                <a:off x="3490899" y="1171183"/>
                <a:ext cx="714742" cy="597425"/>
              </a:xfrm>
              <a:prstGeom prst="triangle">
                <a:avLst>
                  <a:gd name="adj" fmla="val 50001"/>
                </a:avLst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CH" sz="180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d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C890394-F961-7A7F-30C2-49937364F4BD}"/>
                  </a:ext>
                </a:extLst>
              </p:cNvPr>
              <p:cNvSpPr/>
              <p:nvPr/>
            </p:nvSpPr>
            <p:spPr>
              <a:xfrm>
                <a:off x="4147768" y="1392781"/>
                <a:ext cx="144536" cy="144536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97DB1B2-0E72-9650-07B9-3EC3DBD5D3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0818" y="4726089"/>
              <a:ext cx="35112" cy="13626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C36B9D8-DE85-7092-CB21-5E01A42337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5197" y="4725264"/>
              <a:ext cx="27415" cy="106393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23BE1C0-643B-ADE4-34A6-D421E453BA77}"/>
              </a:ext>
            </a:extLst>
          </p:cNvPr>
          <p:cNvCxnSpPr>
            <a:cxnSpLocks/>
            <a:stCxn id="48" idx="6"/>
          </p:cNvCxnSpPr>
          <p:nvPr/>
        </p:nvCxnSpPr>
        <p:spPr>
          <a:xfrm>
            <a:off x="4873646" y="2763636"/>
            <a:ext cx="1517392" cy="0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42ABF5-FEA8-7CDE-D194-603A16EF3761}"/>
              </a:ext>
            </a:extLst>
          </p:cNvPr>
          <p:cNvGrpSpPr/>
          <p:nvPr/>
        </p:nvGrpSpPr>
        <p:grpSpPr>
          <a:xfrm>
            <a:off x="3104945" y="1690996"/>
            <a:ext cx="349482" cy="417754"/>
            <a:chOff x="5356355" y="2358085"/>
            <a:chExt cx="289682" cy="38107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6988F5-F7C9-5A17-8C16-99DB09832F30}"/>
                </a:ext>
              </a:extLst>
            </p:cNvPr>
            <p:cNvSpPr/>
            <p:nvPr/>
          </p:nvSpPr>
          <p:spPr>
            <a:xfrm>
              <a:off x="5356355" y="2358085"/>
              <a:ext cx="289682" cy="381079"/>
            </a:xfrm>
            <a:prstGeom prst="rect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B4FA6B9A-0620-52EE-FCFD-C9BDDFEA533A}"/>
                </a:ext>
              </a:extLst>
            </p:cNvPr>
            <p:cNvSpPr/>
            <p:nvPr/>
          </p:nvSpPr>
          <p:spPr>
            <a:xfrm>
              <a:off x="5478270" y="2646936"/>
              <a:ext cx="45852" cy="92228"/>
            </a:xfrm>
            <a:prstGeom prst="triangle">
              <a:avLst/>
            </a:prstGeom>
            <a:grp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DB851DD-9B39-5437-3EA5-59E6A994BB8A}"/>
                  </a:ext>
                </a:extLst>
              </p:cNvPr>
              <p:cNvSpPr txBox="1"/>
              <p:nvPr/>
            </p:nvSpPr>
            <p:spPr>
              <a:xfrm>
                <a:off x="1523807" y="3363264"/>
                <a:ext cx="4053737" cy="1115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𝐷𝐹𝐹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DB851DD-9B39-5437-3EA5-59E6A994B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807" y="3363264"/>
                <a:ext cx="4053737" cy="1115947"/>
              </a:xfrm>
              <a:prstGeom prst="rect">
                <a:avLst/>
              </a:prstGeom>
              <a:blipFill>
                <a:blip r:embed="rId5"/>
                <a:stretch>
                  <a:fillRect l="-313" r="-313" b="-1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95864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417AB1-C5A5-9F97-BA28-26256E89A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7726363" cy="107275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Phase Assignment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004E0-92AB-1AD8-E52A-F2836DAF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ASP-DAC 2024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915D2-9D84-4F0F-5164-6886C614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Rassul Bairamkulov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652F8-6938-F56A-E316-032A24949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CF9B3D-0FD0-942A-FA5D-AC7E759C3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18" y="780188"/>
            <a:ext cx="7922420" cy="4232280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Formulate ILP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300" dirty="0">
              <a:latin typeface="Georgia" panose="02040502050405020303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887A06-1730-6268-B2BA-EFD04AA3E7CB}"/>
                  </a:ext>
                </a:extLst>
              </p:cNvPr>
              <p:cNvSpPr txBox="1"/>
              <p:nvPr/>
            </p:nvSpPr>
            <p:spPr>
              <a:xfrm>
                <a:off x="3267219" y="1364801"/>
                <a:ext cx="2444067" cy="7993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∀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000" dirty="0">
                  <a:latin typeface="Georgia" panose="02040502050405020303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887A06-1730-6268-B2BA-EFD04AA3E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19" y="1364801"/>
                <a:ext cx="2444067" cy="799386"/>
              </a:xfrm>
              <a:prstGeom prst="rect">
                <a:avLst/>
              </a:prstGeom>
              <a:blipFill>
                <a:blip r:embed="rId3"/>
                <a:stretch>
                  <a:fillRect l="-518" t="-134375" b="-18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924988-9BB3-69A9-65C1-29987D871BDC}"/>
                  </a:ext>
                </a:extLst>
              </p:cNvPr>
              <p:cNvSpPr txBox="1"/>
              <p:nvPr/>
            </p:nvSpPr>
            <p:spPr>
              <a:xfrm>
                <a:off x="1357526" y="2423182"/>
                <a:ext cx="4004301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∀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  <a:cs typeface="Arial" panose="020B0604020202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  <a:cs typeface="Arial" panose="020B0604020202020204" pitchFamily="34" charset="0"/>
                  </a:rPr>
                  <a:t>are AS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924988-9BB3-69A9-65C1-29987D871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526" y="2423182"/>
                <a:ext cx="4004301" cy="399084"/>
              </a:xfrm>
              <a:prstGeom prst="rect">
                <a:avLst/>
              </a:prstGeom>
              <a:blipFill>
                <a:blip r:embed="rId4"/>
                <a:stretch>
                  <a:fillRect l="-1899" t="-25000" r="-4114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CE75B5-1DD9-650F-DA8C-6A044FBEEA6A}"/>
                  </a:ext>
                </a:extLst>
              </p:cNvPr>
              <p:cNvSpPr txBox="1"/>
              <p:nvPr/>
            </p:nvSpPr>
            <p:spPr>
              <a:xfrm>
                <a:off x="1357526" y="2828835"/>
                <a:ext cx="3801875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∀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  <a:cs typeface="Arial" panose="020B0604020202020204" pitchFamily="34" charset="0"/>
                  </a:rPr>
                  <a:t> otherwise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CE75B5-1DD9-650F-DA8C-6A044FBEE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526" y="2828835"/>
                <a:ext cx="3801875" cy="399084"/>
              </a:xfrm>
              <a:prstGeom prst="rect">
                <a:avLst/>
              </a:prstGeom>
              <a:blipFill>
                <a:blip r:embed="rId5"/>
                <a:stretch>
                  <a:fillRect l="-2000" t="-21212" r="-4000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42EC1C-2972-A00C-EC65-96D82F678FCE}"/>
                  </a:ext>
                </a:extLst>
              </p:cNvPr>
              <p:cNvSpPr txBox="1"/>
              <p:nvPr/>
            </p:nvSpPr>
            <p:spPr>
              <a:xfrm>
                <a:off x="1114929" y="3653444"/>
                <a:ext cx="2334037" cy="6803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  <a:cs typeface="Arial" panose="020B0604020202020204" pitchFamily="34" charset="0"/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  <a:cs typeface="Arial" panose="020B0604020202020204" pitchFamily="34" charset="0"/>
                  </a:rPr>
                  <a:t> is PI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42EC1C-2972-A00C-EC65-96D82F678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29" y="3653444"/>
                <a:ext cx="2334037" cy="680314"/>
              </a:xfrm>
              <a:prstGeom prst="rect">
                <a:avLst/>
              </a:prstGeom>
              <a:blipFill>
                <a:blip r:embed="rId8"/>
                <a:stretch>
                  <a:fillRect r="-7568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CDC528-80C7-47E5-F99E-D7A1DD01EB79}"/>
                  </a:ext>
                </a:extLst>
              </p:cNvPr>
              <p:cNvSpPr txBox="1"/>
              <p:nvPr/>
            </p:nvSpPr>
            <p:spPr>
              <a:xfrm>
                <a:off x="1114929" y="4332956"/>
                <a:ext cx="3905941" cy="6803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latin typeface="Georgia" panose="02040502050405020303" pitchFamily="18" charset="0"/>
                    <a:cs typeface="Arial" panose="020B0604020202020204" pitchFamily="34" charset="0"/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  <a:cs typeface="Arial" panose="020B0604020202020204" pitchFamily="34" charset="0"/>
                  </a:rPr>
                  <a:t> are PO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CDC528-80C7-47E5-F99E-D7A1DD01E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29" y="4332956"/>
                <a:ext cx="3905941" cy="680314"/>
              </a:xfrm>
              <a:prstGeom prst="rect">
                <a:avLst/>
              </a:prstGeom>
              <a:blipFill>
                <a:blip r:embed="rId9"/>
                <a:stretch>
                  <a:fillRect r="-194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90C818B-01E6-32E8-87ED-A60B3BA55983}"/>
              </a:ext>
            </a:extLst>
          </p:cNvPr>
          <p:cNvSpPr txBox="1"/>
          <p:nvPr/>
        </p:nvSpPr>
        <p:spPr>
          <a:xfrm>
            <a:off x="779912" y="1143482"/>
            <a:ext cx="45759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  <a:ea typeface="Cambria Math" panose="02040503050406030204" pitchFamily="18" charset="0"/>
              </a:rPr>
              <a:t>Objective – estimated number of DFFs</a:t>
            </a:r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CB408F-6135-68FB-8C70-30C8A8CEE8A6}"/>
              </a:ext>
            </a:extLst>
          </p:cNvPr>
          <p:cNvSpPr txBox="1"/>
          <p:nvPr/>
        </p:nvSpPr>
        <p:spPr>
          <a:xfrm>
            <a:off x="779912" y="2173790"/>
            <a:ext cx="45759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  <a:ea typeface="Cambria Math" panose="02040503050406030204" pitchFamily="18" charset="0"/>
              </a:rPr>
              <a:t>Relative stage constraints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80F29B-A93A-6C00-148B-5D8B65B651DD}"/>
              </a:ext>
            </a:extLst>
          </p:cNvPr>
          <p:cNvSpPr txBox="1"/>
          <p:nvPr/>
        </p:nvSpPr>
        <p:spPr>
          <a:xfrm>
            <a:off x="779912" y="3291675"/>
            <a:ext cx="45759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  <a:ea typeface="Cambria Math" panose="02040503050406030204" pitchFamily="18" charset="0"/>
              </a:rPr>
              <a:t>Primary input/output constraints</a:t>
            </a:r>
          </a:p>
        </p:txBody>
      </p:sp>
      <p:pic>
        <p:nvPicPr>
          <p:cNvPr id="12" name="Picture 2" descr="Call for Papers ASP-DAC 2023">
            <a:extLst>
              <a:ext uri="{FF2B5EF4-FFF2-40B4-BE49-F238E27FC236}">
                <a16:creationId xmlns:a16="http://schemas.microsoft.com/office/drawing/2014/main" id="{430F7375-E44B-5150-52AE-761AFDF48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44000"/>
            <a:ext cx="550671" cy="3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810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3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42" y="131032"/>
            <a:ext cx="7573297" cy="107275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RSFQ: Challenges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Rassul Bairamkulov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Espace réservé du contenu 1">
            <a:extLst>
              <a:ext uri="{FF2B5EF4-FFF2-40B4-BE49-F238E27FC236}">
                <a16:creationId xmlns:a16="http://schemas.microsoft.com/office/drawing/2014/main" id="{1E393B55-5358-0F54-EBD3-481C41768149}"/>
              </a:ext>
            </a:extLst>
          </p:cNvPr>
          <p:cNvSpPr txBox="1">
            <a:spLocks/>
          </p:cNvSpPr>
          <p:nvPr/>
        </p:nvSpPr>
        <p:spPr>
          <a:xfrm>
            <a:off x="553066" y="1203785"/>
            <a:ext cx="4987122" cy="2698290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90000"/>
              <a:buFont typeface="Wingdings" pitchFamily="2" charset="2"/>
              <a:buChar char="§"/>
              <a:defRPr sz="15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Fabrication technology </a:t>
            </a:r>
          </a:p>
          <a:p>
            <a:pPr lvl="1"/>
            <a:r>
              <a:rPr lang="en-GB" sz="1800" dirty="0"/>
              <a:t>State of the art : 6k JJ/mm</a:t>
            </a:r>
            <a:r>
              <a:rPr lang="en-GB" sz="1800" baseline="30000" dirty="0"/>
              <a:t>2</a:t>
            </a:r>
          </a:p>
          <a:p>
            <a:pPr lvl="1"/>
            <a:r>
              <a:rPr lang="en-US" sz="1800" dirty="0"/>
              <a:t>Compare to ~90M transistors/mm</a:t>
            </a:r>
            <a:r>
              <a:rPr lang="en-US" sz="1800" baseline="30000" dirty="0"/>
              <a:t>2</a:t>
            </a:r>
            <a:r>
              <a:rPr lang="en-US" sz="1800" dirty="0"/>
              <a:t> (TSMC 7nm) [4]</a:t>
            </a:r>
          </a:p>
          <a:p>
            <a:r>
              <a:rPr lang="en-US" sz="2000" dirty="0"/>
              <a:t>Expensive memory</a:t>
            </a:r>
          </a:p>
          <a:p>
            <a:pPr lvl="1"/>
            <a:r>
              <a:rPr lang="en-US" sz="1800" dirty="0"/>
              <a:t>Poor density of inductor-based memory</a:t>
            </a:r>
          </a:p>
          <a:p>
            <a:r>
              <a:rPr lang="en-US" sz="2000" dirty="0"/>
              <a:t>Lack of compatible EDA tools</a:t>
            </a:r>
          </a:p>
          <a:p>
            <a:pPr lvl="1"/>
            <a:r>
              <a:rPr lang="en-US" sz="1800" b="1" dirty="0"/>
              <a:t>Gate-level pipelining</a:t>
            </a:r>
          </a:p>
          <a:p>
            <a:pPr lvl="1"/>
            <a:endParaRPr lang="en-US" sz="180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90EA90A-AE97-0ACB-94D0-1478D185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221413" y="2778452"/>
            <a:ext cx="3341052" cy="911524"/>
          </a:xfrm>
        </p:spPr>
        <p:txBody>
          <a:bodyPr/>
          <a:lstStyle/>
          <a:p>
            <a:r>
              <a:rPr lang="fr-CH" dirty="0"/>
              <a:t>ASP-DAC 2024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56AF1-4A97-59DD-A58D-396112578B72}"/>
              </a:ext>
            </a:extLst>
          </p:cNvPr>
          <p:cNvSpPr txBox="1"/>
          <p:nvPr/>
        </p:nvSpPr>
        <p:spPr>
          <a:xfrm>
            <a:off x="595835" y="4876389"/>
            <a:ext cx="834444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[4]  E. </a:t>
            </a:r>
            <a:r>
              <a:rPr lang="en-US" sz="10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Udin</a:t>
            </a:r>
            <a:r>
              <a:rPr lang="en-US" sz="10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 2022,   https://</a:t>
            </a:r>
            <a:r>
              <a:rPr lang="en-US" sz="10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www.gizchina.com</a:t>
            </a:r>
            <a:r>
              <a:rPr lang="en-US" sz="10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/2020/04/19/tsmc-3nm-details-announced-250-million-transistors-mm2-much-lower-power-consumption/</a:t>
            </a:r>
          </a:p>
        </p:txBody>
      </p:sp>
      <p:pic>
        <p:nvPicPr>
          <p:cNvPr id="7" name="Picture 2" descr="Call for Papers ASP-DAC 2023">
            <a:extLst>
              <a:ext uri="{FF2B5EF4-FFF2-40B4-BE49-F238E27FC236}">
                <a16:creationId xmlns:a16="http://schemas.microsoft.com/office/drawing/2014/main" id="{5F277FB2-8F72-21DC-B8BF-B547FFA65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44000"/>
            <a:ext cx="550671" cy="3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8745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C2303-32F1-B840-8826-D5D2A570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1342103"/>
            <a:ext cx="4058920" cy="486697"/>
          </a:xfrm>
        </p:spPr>
        <p:txBody>
          <a:bodyPr>
            <a:normAutofit/>
          </a:bodyPr>
          <a:lstStyle/>
          <a:p>
            <a:r>
              <a:rPr lang="en-US" sz="2000" spc="600" dirty="0">
                <a:solidFill>
                  <a:schemeClr val="bg1"/>
                </a:solidFill>
                <a:latin typeface="Arial" panose="020B0604020202020204" pitchFamily="34" charset="0"/>
              </a:rPr>
              <a:t>OUTLINE</a:t>
            </a:r>
            <a:endParaRPr lang="fr-FR" sz="2000" dirty="0">
              <a:latin typeface="Arial" panose="020B0604020202020204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5D3C24-6B99-BB48-AB10-AA3CB1F67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0" y="1932039"/>
            <a:ext cx="4058920" cy="279621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bg1">
                    <a:alpha val="42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Rapid Single-Flux Quantum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bg1">
                    <a:alpha val="42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Multiphase Clocking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bg1">
                    <a:alpha val="42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Phase Assignment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DFF Insertion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>
                    <a:alpha val="42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endParaRPr lang="en-US" sz="1800" dirty="0">
              <a:solidFill>
                <a:schemeClr val="bg1">
                  <a:alpha val="42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659368-9571-8644-98C3-28A3170DC8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 dirty="0"/>
              <a:t>Rassul Bairamkulov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4CCD5-5BA5-E94A-A85A-BF62861AAB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40</a:t>
            </a:fld>
            <a:endParaRPr lang="fr-FR" dirty="0"/>
          </a:p>
        </p:txBody>
      </p:sp>
      <p:pic>
        <p:nvPicPr>
          <p:cNvPr id="8" name="Espace réservé pour une image  6">
            <a:extLst>
              <a:ext uri="{FF2B5EF4-FFF2-40B4-BE49-F238E27FC236}">
                <a16:creationId xmlns:a16="http://schemas.microsoft.com/office/drawing/2014/main" id="{75A682ED-2AB7-04CE-9CAF-8BEA1B85AFE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35622" r="35622"/>
          <a:stretch/>
        </p:blipFill>
        <p:spPr/>
      </p:pic>
      <p:pic>
        <p:nvPicPr>
          <p:cNvPr id="4" name="Picture 2" descr="Call for Papers ASP-DAC 2023">
            <a:extLst>
              <a:ext uri="{FF2B5EF4-FFF2-40B4-BE49-F238E27FC236}">
                <a16:creationId xmlns:a16="http://schemas.microsoft.com/office/drawing/2014/main" id="{F7C51E7F-9ED5-A85E-8CC2-F4C49ABD0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44000"/>
            <a:ext cx="550671" cy="3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01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ble 7">
            <a:extLst>
              <a:ext uri="{FF2B5EF4-FFF2-40B4-BE49-F238E27FC236}">
                <a16:creationId xmlns:a16="http://schemas.microsoft.com/office/drawing/2014/main" id="{9A82CE30-8A50-C649-3E67-2A4B5F67AB4D}"/>
              </a:ext>
            </a:extLst>
          </p:cNvPr>
          <p:cNvGraphicFramePr>
            <a:graphicFrameLocks noGrp="1"/>
          </p:cNvGraphicFramePr>
          <p:nvPr/>
        </p:nvGraphicFramePr>
        <p:xfrm>
          <a:off x="0" y="1595516"/>
          <a:ext cx="9144003" cy="3543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1273">
                  <a:extLst>
                    <a:ext uri="{9D8B030D-6E8A-4147-A177-3AD203B41FA5}">
                      <a16:colId xmlns:a16="http://schemas.microsoft.com/office/drawing/2014/main" val="2766195095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1246055017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451014948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111884854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224783494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65334765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293004725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18636371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902433182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198836910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62826913"/>
                    </a:ext>
                  </a:extLst>
                </a:gridCol>
              </a:tblGrid>
              <a:tr h="41164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898106"/>
                  </a:ext>
                </a:extLst>
              </a:tr>
              <a:tr h="31316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C0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C0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C0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C0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57347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43417AB1-C5A5-9F97-BA28-26256E89A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7726363" cy="107275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DFF Insertion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915D2-9D84-4F0F-5164-6886C614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Rassul Bairamkulov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652F8-6938-F56A-E316-032A24949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41</a:t>
            </a:fld>
            <a:endParaRPr lang="fr-FR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CF9B3D-0FD0-942A-FA5D-AC7E759C3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18" y="780188"/>
            <a:ext cx="7922420" cy="4232280"/>
          </a:xfrm>
        </p:spPr>
        <p:txBody>
          <a:bodyPr/>
          <a:lstStyle/>
          <a:p>
            <a:r>
              <a:rPr lang="en-US" dirty="0">
                <a:ea typeface="Cambria Math" panose="02040503050406030204" pitchFamily="18" charset="0"/>
              </a:rPr>
              <a:t>Stage of each gate is known</a:t>
            </a:r>
          </a:p>
          <a:p>
            <a:r>
              <a:rPr lang="en-US" dirty="0">
                <a:ea typeface="Cambria Math" panose="02040503050406030204" pitchFamily="18" charset="0"/>
              </a:rPr>
              <a:t>Insert DFFs to ensure correctness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E4AA49-DD72-2481-6888-5F6D460A7097}"/>
              </a:ext>
            </a:extLst>
          </p:cNvPr>
          <p:cNvGrpSpPr/>
          <p:nvPr/>
        </p:nvGrpSpPr>
        <p:grpSpPr>
          <a:xfrm>
            <a:off x="234949" y="2322852"/>
            <a:ext cx="8593983" cy="2675863"/>
            <a:chOff x="234949" y="2558658"/>
            <a:chExt cx="11675249" cy="3635261"/>
          </a:xfrm>
        </p:grpSpPr>
        <p:cxnSp>
          <p:nvCxnSpPr>
            <p:cNvPr id="13" name="Curved Connector 12">
              <a:extLst>
                <a:ext uri="{FF2B5EF4-FFF2-40B4-BE49-F238E27FC236}">
                  <a16:creationId xmlns:a16="http://schemas.microsoft.com/office/drawing/2014/main" id="{A856B4D6-7DBC-EC9A-AC22-FD6D5CD9B834}"/>
                </a:ext>
              </a:extLst>
            </p:cNvPr>
            <p:cNvCxnSpPr>
              <a:cxnSpLocks/>
              <a:stCxn id="29" idx="0"/>
              <a:endCxn id="31" idx="0"/>
            </p:cNvCxnSpPr>
            <p:nvPr/>
          </p:nvCxnSpPr>
          <p:spPr>
            <a:xfrm>
              <a:off x="7340089" y="4825005"/>
              <a:ext cx="842206" cy="288632"/>
            </a:xfrm>
            <a:prstGeom prst="curvedConnector2">
              <a:avLst/>
            </a:prstGeom>
            <a:ln w="25400">
              <a:solidFill>
                <a:schemeClr val="tx1"/>
              </a:solidFill>
              <a:prstDash val="sysDot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3E44590E-ADC2-3760-40C8-E1857591A73D}"/>
                </a:ext>
              </a:extLst>
            </p:cNvPr>
            <p:cNvCxnSpPr>
              <a:cxnSpLocks/>
              <a:stCxn id="31" idx="6"/>
            </p:cNvCxnSpPr>
            <p:nvPr/>
          </p:nvCxnSpPr>
          <p:spPr>
            <a:xfrm flipV="1">
              <a:off x="8308457" y="3177783"/>
              <a:ext cx="3253329" cy="2062016"/>
            </a:xfrm>
            <a:prstGeom prst="curvedConnector3">
              <a:avLst>
                <a:gd name="adj1" fmla="val 70466"/>
              </a:avLst>
            </a:prstGeom>
            <a:ln w="25400">
              <a:solidFill>
                <a:schemeClr val="tx1"/>
              </a:solidFill>
              <a:prstDash val="sysDot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F70DE54B-8B2E-1BE9-C94F-72AC24C8DCCC}"/>
                </a:ext>
              </a:extLst>
            </p:cNvPr>
            <p:cNvCxnSpPr>
              <a:cxnSpLocks/>
              <a:stCxn id="37" idx="0"/>
              <a:endCxn id="36" idx="3"/>
            </p:cNvCxnSpPr>
            <p:nvPr/>
          </p:nvCxnSpPr>
          <p:spPr>
            <a:xfrm rot="5400000" flipH="1" flipV="1">
              <a:off x="8600566" y="1993123"/>
              <a:ext cx="173564" cy="3086667"/>
            </a:xfrm>
            <a:prstGeom prst="curvedConnector2">
              <a:avLst/>
            </a:prstGeom>
            <a:ln w="31750">
              <a:solidFill>
                <a:srgbClr val="FF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115C37BE-A324-6EFC-8478-5B983D547CC2}"/>
                </a:ext>
              </a:extLst>
            </p:cNvPr>
            <p:cNvCxnSpPr>
              <a:cxnSpLocks/>
              <a:stCxn id="37" idx="4"/>
              <a:endCxn id="41" idx="3"/>
            </p:cNvCxnSpPr>
            <p:nvPr/>
          </p:nvCxnSpPr>
          <p:spPr>
            <a:xfrm rot="16200000" flipH="1">
              <a:off x="7538774" y="3480803"/>
              <a:ext cx="143504" cy="933022"/>
            </a:xfrm>
            <a:prstGeom prst="curvedConnector2">
              <a:avLst/>
            </a:prstGeom>
            <a:ln w="31750">
              <a:solidFill>
                <a:srgbClr val="FF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D046D10-33A8-1C6B-6A9E-43D8BEBB1DCF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>
              <a:off x="4894728" y="3240372"/>
              <a:ext cx="168225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71E1A8D-1956-7D3B-4768-FFDA52FF7515}"/>
                </a:ext>
              </a:extLst>
            </p:cNvPr>
            <p:cNvCxnSpPr>
              <a:cxnSpLocks/>
              <a:stCxn id="28" idx="3"/>
              <a:endCxn id="35" idx="2"/>
            </p:cNvCxnSpPr>
            <p:nvPr/>
          </p:nvCxnSpPr>
          <p:spPr>
            <a:xfrm>
              <a:off x="1811930" y="4052953"/>
              <a:ext cx="1867413" cy="2752"/>
            </a:xfrm>
            <a:prstGeom prst="line">
              <a:avLst/>
            </a:prstGeom>
            <a:ln w="31750" cap="rnd">
              <a:solidFill>
                <a:srgbClr val="FF0000"/>
              </a:solidFill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7CC0871-4F20-2564-1DF0-40BB44E5DEF9}"/>
                </a:ext>
              </a:extLst>
            </p:cNvPr>
            <p:cNvCxnSpPr>
              <a:cxnSpLocks/>
              <a:stCxn id="32" idx="0"/>
              <a:endCxn id="33" idx="2"/>
            </p:cNvCxnSpPr>
            <p:nvPr/>
          </p:nvCxnSpPr>
          <p:spPr>
            <a:xfrm flipV="1">
              <a:off x="612587" y="2860555"/>
              <a:ext cx="5462369" cy="2048"/>
            </a:xfrm>
            <a:prstGeom prst="line">
              <a:avLst/>
            </a:prstGeom>
            <a:ln w="31750" cap="rnd">
              <a:solidFill>
                <a:srgbClr val="FF0000"/>
              </a:solidFill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561CA80D-D5E9-845D-1506-9E4FE3A7F5D9}"/>
                </a:ext>
              </a:extLst>
            </p:cNvPr>
            <p:cNvCxnSpPr>
              <a:cxnSpLocks/>
              <a:stCxn id="35" idx="4"/>
              <a:endCxn id="30" idx="0"/>
            </p:cNvCxnSpPr>
            <p:nvPr/>
          </p:nvCxnSpPr>
          <p:spPr>
            <a:xfrm rot="16200000" flipH="1">
              <a:off x="3650649" y="4336723"/>
              <a:ext cx="520766" cy="211054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rgbClr val="FF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9FA5EC83-9292-3C57-6960-9D5C361DC74D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rot="5400000" flipH="1" flipV="1">
              <a:off x="4254869" y="3123785"/>
              <a:ext cx="356394" cy="1255123"/>
            </a:xfrm>
            <a:prstGeom prst="curvedConnector2">
              <a:avLst/>
            </a:prstGeom>
            <a:ln w="31750">
              <a:solidFill>
                <a:srgbClr val="FF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29D8FFEE-DAC6-A362-A061-85875D35CB65}"/>
                </a:ext>
              </a:extLst>
            </p:cNvPr>
            <p:cNvCxnSpPr>
              <a:cxnSpLocks/>
              <a:stCxn id="34" idx="0"/>
              <a:endCxn id="33" idx="4"/>
            </p:cNvCxnSpPr>
            <p:nvPr/>
          </p:nvCxnSpPr>
          <p:spPr>
            <a:xfrm rot="5400000" flipH="1" flipV="1">
              <a:off x="5748415" y="3177132"/>
              <a:ext cx="643117" cy="262289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rgbClr val="FF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D8F20A5-DCEB-4F44-ABC7-D57931E17266}"/>
                </a:ext>
              </a:extLst>
            </p:cNvPr>
            <p:cNvCxnSpPr>
              <a:cxnSpLocks/>
              <a:stCxn id="34" idx="6"/>
              <a:endCxn id="37" idx="2"/>
            </p:cNvCxnSpPr>
            <p:nvPr/>
          </p:nvCxnSpPr>
          <p:spPr>
            <a:xfrm flipV="1">
              <a:off x="6064991" y="3749400"/>
              <a:ext cx="952862" cy="6596"/>
            </a:xfrm>
            <a:prstGeom prst="line">
              <a:avLst/>
            </a:prstGeom>
            <a:ln w="31750" cap="rnd">
              <a:solidFill>
                <a:srgbClr val="FF0000"/>
              </a:solidFill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998FFC3-F373-BB3D-6191-206D5A035559}"/>
                </a:ext>
              </a:extLst>
            </p:cNvPr>
            <p:cNvCxnSpPr>
              <a:cxnSpLocks/>
              <a:stCxn id="33" idx="6"/>
            </p:cNvCxnSpPr>
            <p:nvPr/>
          </p:nvCxnSpPr>
          <p:spPr>
            <a:xfrm>
              <a:off x="6327280" y="2860555"/>
              <a:ext cx="5259473" cy="0"/>
            </a:xfrm>
            <a:prstGeom prst="line">
              <a:avLst/>
            </a:prstGeom>
            <a:ln w="31750" cap="rnd">
              <a:solidFill>
                <a:srgbClr val="FF0000"/>
              </a:solidFill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117013B9-79A5-E9F1-49C6-01F2169AF230}"/>
                </a:ext>
              </a:extLst>
            </p:cNvPr>
            <p:cNvCxnSpPr>
              <a:cxnSpLocks/>
              <a:stCxn id="30" idx="6"/>
              <a:endCxn id="34" idx="2"/>
            </p:cNvCxnSpPr>
            <p:nvPr/>
          </p:nvCxnSpPr>
          <p:spPr>
            <a:xfrm flipV="1">
              <a:off x="4142721" y="3755996"/>
              <a:ext cx="1669946" cy="1072799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rgbClr val="FF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A474B99-032A-7F51-FB36-64A6472DC612}"/>
                </a:ext>
              </a:extLst>
            </p:cNvPr>
            <p:cNvCxnSpPr>
              <a:cxnSpLocks/>
              <a:stCxn id="39" idx="0"/>
              <a:endCxn id="30" idx="2"/>
            </p:cNvCxnSpPr>
            <p:nvPr/>
          </p:nvCxnSpPr>
          <p:spPr>
            <a:xfrm flipV="1">
              <a:off x="3758000" y="4828795"/>
              <a:ext cx="132397" cy="5"/>
            </a:xfrm>
            <a:prstGeom prst="line">
              <a:avLst/>
            </a:prstGeom>
            <a:ln w="31750" cap="rnd">
              <a:solidFill>
                <a:srgbClr val="FF0000"/>
              </a:solidFill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Delay 27">
              <a:extLst>
                <a:ext uri="{FF2B5EF4-FFF2-40B4-BE49-F238E27FC236}">
                  <a16:creationId xmlns:a16="http://schemas.microsoft.com/office/drawing/2014/main" id="{EF930564-2E66-7338-CA7C-7F5710422940}"/>
                </a:ext>
              </a:extLst>
            </p:cNvPr>
            <p:cNvSpPr/>
            <p:nvPr/>
          </p:nvSpPr>
          <p:spPr>
            <a:xfrm>
              <a:off x="1498892" y="3746629"/>
              <a:ext cx="313038" cy="612648"/>
            </a:xfrm>
            <a:prstGeom prst="flowChartDelay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F631574C-E4EF-5EE6-C4B1-DBD1AAB1C883}"/>
                </a:ext>
              </a:extLst>
            </p:cNvPr>
            <p:cNvSpPr/>
            <p:nvPr/>
          </p:nvSpPr>
          <p:spPr>
            <a:xfrm rot="5400000">
              <a:off x="6836860" y="4628100"/>
              <a:ext cx="612648" cy="393809"/>
            </a:xfrm>
            <a:prstGeom prst="triangl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endPara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B525AF5-EBD5-A4A4-2826-622B2BB39086}"/>
                </a:ext>
              </a:extLst>
            </p:cNvPr>
            <p:cNvSpPr/>
            <p:nvPr/>
          </p:nvSpPr>
          <p:spPr>
            <a:xfrm>
              <a:off x="3890397" y="4702633"/>
              <a:ext cx="252324" cy="252324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0F9F207-7DAD-2DEB-5A83-EDE402E67567}"/>
                </a:ext>
              </a:extLst>
            </p:cNvPr>
            <p:cNvSpPr/>
            <p:nvPr/>
          </p:nvSpPr>
          <p:spPr>
            <a:xfrm>
              <a:off x="8056133" y="5113637"/>
              <a:ext cx="252324" cy="252324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31A99339-5DC1-8A14-C08F-A8EC6D16315B}"/>
                </a:ext>
              </a:extLst>
            </p:cNvPr>
            <p:cNvSpPr/>
            <p:nvPr/>
          </p:nvSpPr>
          <p:spPr>
            <a:xfrm rot="5400000">
              <a:off x="119824" y="2673783"/>
              <a:ext cx="607887" cy="377638"/>
            </a:xfrm>
            <a:prstGeom prst="triangl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111A0ED-9608-21FD-6B44-098EDB4B37A4}"/>
                </a:ext>
              </a:extLst>
            </p:cNvPr>
            <p:cNvSpPr/>
            <p:nvPr/>
          </p:nvSpPr>
          <p:spPr>
            <a:xfrm>
              <a:off x="6074956" y="2734393"/>
              <a:ext cx="252324" cy="252324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1F5E83A-1322-248B-597F-E8698D3BFB4A}"/>
                </a:ext>
              </a:extLst>
            </p:cNvPr>
            <p:cNvSpPr/>
            <p:nvPr/>
          </p:nvSpPr>
          <p:spPr>
            <a:xfrm>
              <a:off x="5812667" y="3629834"/>
              <a:ext cx="252324" cy="25232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E5B3443-B9CC-8580-D323-B140CC86BB9D}"/>
                </a:ext>
              </a:extLst>
            </p:cNvPr>
            <p:cNvSpPr/>
            <p:nvPr/>
          </p:nvSpPr>
          <p:spPr>
            <a:xfrm>
              <a:off x="3679343" y="3929543"/>
              <a:ext cx="252324" cy="25232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0B7D824B-DDE9-F338-187A-013D858E7BDE}"/>
                </a:ext>
              </a:extLst>
            </p:cNvPr>
            <p:cNvSpPr/>
            <p:nvPr/>
          </p:nvSpPr>
          <p:spPr>
            <a:xfrm rot="5400000">
              <a:off x="10121262" y="3252769"/>
              <a:ext cx="612648" cy="393809"/>
            </a:xfrm>
            <a:prstGeom prst="triangl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8CDB40F-F7F7-B418-856F-E7062267FDD6}"/>
                </a:ext>
              </a:extLst>
            </p:cNvPr>
            <p:cNvSpPr/>
            <p:nvPr/>
          </p:nvSpPr>
          <p:spPr>
            <a:xfrm>
              <a:off x="7017853" y="3623238"/>
              <a:ext cx="252324" cy="25232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139167FA-8E35-857F-64AF-7476746A836F}"/>
                </a:ext>
              </a:extLst>
            </p:cNvPr>
            <p:cNvSpPr/>
            <p:nvPr/>
          </p:nvSpPr>
          <p:spPr>
            <a:xfrm rot="5400000">
              <a:off x="4401965" y="3051552"/>
              <a:ext cx="607887" cy="377638"/>
            </a:xfrm>
            <a:prstGeom prst="triangl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endPara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Triangle 38">
              <a:extLst>
                <a:ext uri="{FF2B5EF4-FFF2-40B4-BE49-F238E27FC236}">
                  <a16:creationId xmlns:a16="http://schemas.microsoft.com/office/drawing/2014/main" id="{F9E1CC6E-AEED-FAD2-2387-9077256094F4}"/>
                </a:ext>
              </a:extLst>
            </p:cNvPr>
            <p:cNvSpPr/>
            <p:nvPr/>
          </p:nvSpPr>
          <p:spPr>
            <a:xfrm rot="5400000">
              <a:off x="3265096" y="4642220"/>
              <a:ext cx="612649" cy="373158"/>
            </a:xfrm>
            <a:prstGeom prst="triangl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40" name="Delay 39">
              <a:extLst>
                <a:ext uri="{FF2B5EF4-FFF2-40B4-BE49-F238E27FC236}">
                  <a16:creationId xmlns:a16="http://schemas.microsoft.com/office/drawing/2014/main" id="{61F3EBE7-22B4-55DF-7D29-976736E334C4}"/>
                </a:ext>
              </a:extLst>
            </p:cNvPr>
            <p:cNvSpPr/>
            <p:nvPr/>
          </p:nvSpPr>
          <p:spPr>
            <a:xfrm>
              <a:off x="5091262" y="3094698"/>
              <a:ext cx="313038" cy="612648"/>
            </a:xfrm>
            <a:prstGeom prst="flowChartDelay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rPr>
                <a:t>D</a:t>
              </a:r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9A7CBED0-F6DF-6CE6-D07E-E8CB0E59CEE1}"/>
                </a:ext>
              </a:extLst>
            </p:cNvPr>
            <p:cNvSpPr/>
            <p:nvPr/>
          </p:nvSpPr>
          <p:spPr>
            <a:xfrm rot="5400000">
              <a:off x="7961912" y="3830246"/>
              <a:ext cx="607887" cy="377638"/>
            </a:xfrm>
            <a:prstGeom prst="triangl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42" name="Delay 41">
              <a:extLst>
                <a:ext uri="{FF2B5EF4-FFF2-40B4-BE49-F238E27FC236}">
                  <a16:creationId xmlns:a16="http://schemas.microsoft.com/office/drawing/2014/main" id="{D891866A-95FE-03FE-C4BE-891FCD07E029}"/>
                </a:ext>
              </a:extLst>
            </p:cNvPr>
            <p:cNvSpPr/>
            <p:nvPr/>
          </p:nvSpPr>
          <p:spPr>
            <a:xfrm>
              <a:off x="11586753" y="2718493"/>
              <a:ext cx="313038" cy="612648"/>
            </a:xfrm>
            <a:prstGeom prst="flowChartDelay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rPr>
                <a:t>G</a:t>
              </a:r>
            </a:p>
          </p:txBody>
        </p:sp>
        <p:sp>
          <p:nvSpPr>
            <p:cNvPr id="43" name="Delay 42">
              <a:extLst>
                <a:ext uri="{FF2B5EF4-FFF2-40B4-BE49-F238E27FC236}">
                  <a16:creationId xmlns:a16="http://schemas.microsoft.com/office/drawing/2014/main" id="{E273013B-0F04-8BF8-03B4-05486CC42DF2}"/>
                </a:ext>
              </a:extLst>
            </p:cNvPr>
            <p:cNvSpPr/>
            <p:nvPr/>
          </p:nvSpPr>
          <p:spPr>
            <a:xfrm>
              <a:off x="2651849" y="5581272"/>
              <a:ext cx="313038" cy="612647"/>
            </a:xfrm>
            <a:prstGeom prst="flowChartDelay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riangle 9">
              <a:extLst>
                <a:ext uri="{FF2B5EF4-FFF2-40B4-BE49-F238E27FC236}">
                  <a16:creationId xmlns:a16="http://schemas.microsoft.com/office/drawing/2014/main" id="{975F24F9-5569-CCA9-B72A-354570FC21E9}"/>
                </a:ext>
              </a:extLst>
            </p:cNvPr>
            <p:cNvSpPr/>
            <p:nvPr/>
          </p:nvSpPr>
          <p:spPr>
            <a:xfrm rot="5400000">
              <a:off x="117442" y="4873058"/>
              <a:ext cx="612649" cy="373158"/>
            </a:xfrm>
            <a:prstGeom prst="triangl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endPara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A5B703BE-026E-28C7-9C5D-09FE0F7597C1}"/>
                </a:ext>
              </a:extLst>
            </p:cNvPr>
            <p:cNvSpPr/>
            <p:nvPr/>
          </p:nvSpPr>
          <p:spPr>
            <a:xfrm rot="5400000">
              <a:off x="117442" y="3652782"/>
              <a:ext cx="612649" cy="373158"/>
            </a:xfrm>
            <a:prstGeom prst="triangl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endPara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0" name="Triangle 79">
              <a:extLst>
                <a:ext uri="{FF2B5EF4-FFF2-40B4-BE49-F238E27FC236}">
                  <a16:creationId xmlns:a16="http://schemas.microsoft.com/office/drawing/2014/main" id="{0E8EF2BC-0472-B464-F9D3-7E1EEF0C4D4C}"/>
                </a:ext>
              </a:extLst>
            </p:cNvPr>
            <p:cNvSpPr/>
            <p:nvPr/>
          </p:nvSpPr>
          <p:spPr>
            <a:xfrm rot="5400000">
              <a:off x="11406970" y="4628100"/>
              <a:ext cx="612648" cy="393809"/>
            </a:xfrm>
            <a:prstGeom prst="triangl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endPara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064C8EFA-0C4F-1449-6365-9E91FB2B3B0F}"/>
              </a:ext>
            </a:extLst>
          </p:cNvPr>
          <p:cNvCxnSpPr>
            <a:cxnSpLocks/>
            <a:stCxn id="43" idx="3"/>
            <a:endCxn id="31" idx="3"/>
          </p:cNvCxnSpPr>
          <p:nvPr/>
        </p:nvCxnSpPr>
        <p:spPr>
          <a:xfrm flipV="1">
            <a:off x="2244417" y="4362067"/>
            <a:ext cx="3774793" cy="411168"/>
          </a:xfrm>
          <a:prstGeom prst="curvedConnector2">
            <a:avLst/>
          </a:prstGeom>
          <a:ln w="25400">
            <a:solidFill>
              <a:schemeClr val="tx1"/>
            </a:solidFill>
            <a:prstDash val="sysDot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BB2693C-996B-DBF6-310E-B498FD8DFEDB}"/>
              </a:ext>
            </a:extLst>
          </p:cNvPr>
          <p:cNvSpPr/>
          <p:nvPr/>
        </p:nvSpPr>
        <p:spPr>
          <a:xfrm>
            <a:off x="1136245" y="4069634"/>
            <a:ext cx="185732" cy="1857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4012DA7-3B41-BBEF-F692-2B3E51CB01DD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511273" y="4162500"/>
            <a:ext cx="624972" cy="1286"/>
          </a:xfrm>
          <a:prstGeom prst="line">
            <a:avLst/>
          </a:prstGeom>
          <a:ln w="25400" cap="rnd">
            <a:solidFill>
              <a:schemeClr val="tx1"/>
            </a:solidFill>
            <a:round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117BE1ED-12AB-6B2E-CCC0-FC1C1561DB68}"/>
              </a:ext>
            </a:extLst>
          </p:cNvPr>
          <p:cNvCxnSpPr>
            <a:cxnSpLocks/>
            <a:stCxn id="47" idx="5"/>
            <a:endCxn id="29" idx="3"/>
          </p:cNvCxnSpPr>
          <p:nvPr/>
        </p:nvCxnSpPr>
        <p:spPr>
          <a:xfrm rot="5400000" flipH="1" flipV="1">
            <a:off x="3116375" y="2169479"/>
            <a:ext cx="237089" cy="3880286"/>
          </a:xfrm>
          <a:prstGeom prst="curvedConnector4">
            <a:avLst>
              <a:gd name="adj1" fmla="val -96419"/>
              <a:gd name="adj2" fmla="val 49313"/>
            </a:avLst>
          </a:prstGeom>
          <a:ln w="317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C44989AC-B5A9-B48C-90B6-3815B7A0B9EA}"/>
              </a:ext>
            </a:extLst>
          </p:cNvPr>
          <p:cNvCxnSpPr>
            <a:cxnSpLocks/>
            <a:stCxn id="47" idx="7"/>
            <a:endCxn id="39" idx="3"/>
          </p:cNvCxnSpPr>
          <p:nvPr/>
        </p:nvCxnSpPr>
        <p:spPr>
          <a:xfrm rot="5400000" flipH="1" flipV="1">
            <a:off x="1872676" y="3415971"/>
            <a:ext cx="102964" cy="1258763"/>
          </a:xfrm>
          <a:prstGeom prst="curvedConnector2">
            <a:avLst/>
          </a:prstGeom>
          <a:ln w="317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9556814D-9DBF-B278-FA8D-74C1E3FC32F1}"/>
              </a:ext>
            </a:extLst>
          </p:cNvPr>
          <p:cNvCxnSpPr>
            <a:cxnSpLocks/>
            <a:stCxn id="60" idx="0"/>
            <a:endCxn id="38" idx="3"/>
          </p:cNvCxnSpPr>
          <p:nvPr/>
        </p:nvCxnSpPr>
        <p:spPr>
          <a:xfrm flipV="1">
            <a:off x="511273" y="2824652"/>
            <a:ext cx="2875698" cy="440907"/>
          </a:xfrm>
          <a:prstGeom prst="curvedConnector3">
            <a:avLst>
              <a:gd name="adj1" fmla="val 20992"/>
            </a:avLst>
          </a:prstGeom>
          <a:ln w="317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riangle 64">
            <a:extLst>
              <a:ext uri="{FF2B5EF4-FFF2-40B4-BE49-F238E27FC236}">
                <a16:creationId xmlns:a16="http://schemas.microsoft.com/office/drawing/2014/main" id="{994AD3F9-4462-463C-44AD-EE54BC3E39AF}"/>
              </a:ext>
            </a:extLst>
          </p:cNvPr>
          <p:cNvSpPr/>
          <p:nvPr/>
        </p:nvSpPr>
        <p:spPr>
          <a:xfrm rot="5400000">
            <a:off x="8582385" y="3852090"/>
            <a:ext cx="211522" cy="277974"/>
          </a:xfrm>
          <a:prstGeom prst="triangl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endParaRPr lang="en-US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D0FADDAA-C671-C1D0-BFA1-C3A029626D0B}"/>
              </a:ext>
            </a:extLst>
          </p:cNvPr>
          <p:cNvCxnSpPr>
            <a:cxnSpLocks/>
            <a:stCxn id="41" idx="0"/>
            <a:endCxn id="65" idx="4"/>
          </p:cNvCxnSpPr>
          <p:nvPr/>
        </p:nvCxnSpPr>
        <p:spPr>
          <a:xfrm>
            <a:off x="6285371" y="3397838"/>
            <a:ext cx="2263788" cy="699000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7A909373-7FD1-0C32-E8B4-3B91DCF371BD}"/>
              </a:ext>
            </a:extLst>
          </p:cNvPr>
          <p:cNvCxnSpPr>
            <a:cxnSpLocks/>
            <a:endCxn id="65" idx="2"/>
          </p:cNvCxnSpPr>
          <p:nvPr/>
        </p:nvCxnSpPr>
        <p:spPr>
          <a:xfrm>
            <a:off x="4052358" y="2969684"/>
            <a:ext cx="4496801" cy="915632"/>
          </a:xfrm>
          <a:prstGeom prst="curvedConnector3">
            <a:avLst>
              <a:gd name="adj1" fmla="val 77291"/>
            </a:avLst>
          </a:prstGeom>
          <a:ln w="317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Call for Papers ASP-DAC 2023">
            <a:extLst>
              <a:ext uri="{FF2B5EF4-FFF2-40B4-BE49-F238E27FC236}">
                <a16:creationId xmlns:a16="http://schemas.microsoft.com/office/drawing/2014/main" id="{5A0815BF-BF68-E8E9-61F7-EC55BB167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44000"/>
            <a:ext cx="550671" cy="3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29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6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ble 7">
            <a:extLst>
              <a:ext uri="{FF2B5EF4-FFF2-40B4-BE49-F238E27FC236}">
                <a16:creationId xmlns:a16="http://schemas.microsoft.com/office/drawing/2014/main" id="{9A82CE30-8A50-C649-3E67-2A4B5F67AB4D}"/>
              </a:ext>
            </a:extLst>
          </p:cNvPr>
          <p:cNvGraphicFramePr>
            <a:graphicFrameLocks noGrp="1"/>
          </p:cNvGraphicFramePr>
          <p:nvPr/>
        </p:nvGraphicFramePr>
        <p:xfrm>
          <a:off x="0" y="1595516"/>
          <a:ext cx="9144003" cy="3543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1273">
                  <a:extLst>
                    <a:ext uri="{9D8B030D-6E8A-4147-A177-3AD203B41FA5}">
                      <a16:colId xmlns:a16="http://schemas.microsoft.com/office/drawing/2014/main" val="2766195095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1246055017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451014948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111884854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224783494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65334765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293004725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18636371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902433182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198836910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62826913"/>
                    </a:ext>
                  </a:extLst>
                </a:gridCol>
              </a:tblGrid>
              <a:tr h="41164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898106"/>
                  </a:ext>
                </a:extLst>
              </a:tr>
              <a:tr h="31316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C0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C0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C0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C0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57347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43417AB1-C5A5-9F97-BA28-26256E89A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7726363" cy="107275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Independent Paths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915D2-9D84-4F0F-5164-6886C614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Rassul Bairamkulov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652F8-6938-F56A-E316-032A24949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42</a:t>
            </a:fld>
            <a:endParaRPr lang="fr-FR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E4AA49-DD72-2481-6888-5F6D460A7097}"/>
              </a:ext>
            </a:extLst>
          </p:cNvPr>
          <p:cNvGrpSpPr/>
          <p:nvPr/>
        </p:nvGrpSpPr>
        <p:grpSpPr>
          <a:xfrm>
            <a:off x="234949" y="2322852"/>
            <a:ext cx="8593983" cy="2675863"/>
            <a:chOff x="234949" y="2558658"/>
            <a:chExt cx="11675249" cy="3635261"/>
          </a:xfrm>
        </p:grpSpPr>
        <p:cxnSp>
          <p:nvCxnSpPr>
            <p:cNvPr id="13" name="Curved Connector 12">
              <a:extLst>
                <a:ext uri="{FF2B5EF4-FFF2-40B4-BE49-F238E27FC236}">
                  <a16:creationId xmlns:a16="http://schemas.microsoft.com/office/drawing/2014/main" id="{A856B4D6-7DBC-EC9A-AC22-FD6D5CD9B834}"/>
                </a:ext>
              </a:extLst>
            </p:cNvPr>
            <p:cNvCxnSpPr>
              <a:cxnSpLocks/>
              <a:stCxn id="29" idx="0"/>
              <a:endCxn id="31" idx="0"/>
            </p:cNvCxnSpPr>
            <p:nvPr/>
          </p:nvCxnSpPr>
          <p:spPr>
            <a:xfrm>
              <a:off x="7340089" y="4825005"/>
              <a:ext cx="842206" cy="288632"/>
            </a:xfrm>
            <a:prstGeom prst="curvedConnector2">
              <a:avLst/>
            </a:prstGeom>
            <a:ln w="25400">
              <a:solidFill>
                <a:schemeClr val="tx1"/>
              </a:solidFill>
              <a:prstDash val="sysDot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3E44590E-ADC2-3760-40C8-E1857591A73D}"/>
                </a:ext>
              </a:extLst>
            </p:cNvPr>
            <p:cNvCxnSpPr>
              <a:cxnSpLocks/>
              <a:stCxn id="31" idx="6"/>
            </p:cNvCxnSpPr>
            <p:nvPr/>
          </p:nvCxnSpPr>
          <p:spPr>
            <a:xfrm flipV="1">
              <a:off x="8308457" y="3177783"/>
              <a:ext cx="3253329" cy="2062016"/>
            </a:xfrm>
            <a:prstGeom prst="curvedConnector3">
              <a:avLst>
                <a:gd name="adj1" fmla="val 70466"/>
              </a:avLst>
            </a:prstGeom>
            <a:ln w="25400">
              <a:solidFill>
                <a:schemeClr val="tx1"/>
              </a:solidFill>
              <a:prstDash val="sysDot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D046D10-33A8-1C6B-6A9E-43D8BEBB1DCF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>
              <a:off x="4894728" y="3240372"/>
              <a:ext cx="168225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Delay 27">
              <a:extLst>
                <a:ext uri="{FF2B5EF4-FFF2-40B4-BE49-F238E27FC236}">
                  <a16:creationId xmlns:a16="http://schemas.microsoft.com/office/drawing/2014/main" id="{EF930564-2E66-7338-CA7C-7F5710422940}"/>
                </a:ext>
              </a:extLst>
            </p:cNvPr>
            <p:cNvSpPr/>
            <p:nvPr/>
          </p:nvSpPr>
          <p:spPr>
            <a:xfrm>
              <a:off x="1498892" y="3746629"/>
              <a:ext cx="313038" cy="612648"/>
            </a:xfrm>
            <a:prstGeom prst="flowChartDelay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F631574C-E4EF-5EE6-C4B1-DBD1AAB1C883}"/>
                </a:ext>
              </a:extLst>
            </p:cNvPr>
            <p:cNvSpPr/>
            <p:nvPr/>
          </p:nvSpPr>
          <p:spPr>
            <a:xfrm rot="5400000">
              <a:off x="6836860" y="4628100"/>
              <a:ext cx="612648" cy="393809"/>
            </a:xfrm>
            <a:prstGeom prst="triangl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endPara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B525AF5-EBD5-A4A4-2826-622B2BB39086}"/>
                </a:ext>
              </a:extLst>
            </p:cNvPr>
            <p:cNvSpPr/>
            <p:nvPr/>
          </p:nvSpPr>
          <p:spPr>
            <a:xfrm>
              <a:off x="3890397" y="4702633"/>
              <a:ext cx="252324" cy="252324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0F9F207-7DAD-2DEB-5A83-EDE402E67567}"/>
                </a:ext>
              </a:extLst>
            </p:cNvPr>
            <p:cNvSpPr/>
            <p:nvPr/>
          </p:nvSpPr>
          <p:spPr>
            <a:xfrm>
              <a:off x="8056133" y="5113637"/>
              <a:ext cx="252324" cy="252324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31A99339-5DC1-8A14-C08F-A8EC6D16315B}"/>
                </a:ext>
              </a:extLst>
            </p:cNvPr>
            <p:cNvSpPr/>
            <p:nvPr/>
          </p:nvSpPr>
          <p:spPr>
            <a:xfrm rot="5400000">
              <a:off x="119824" y="2673783"/>
              <a:ext cx="607887" cy="377638"/>
            </a:xfrm>
            <a:prstGeom prst="triangl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111A0ED-9608-21FD-6B44-098EDB4B37A4}"/>
                </a:ext>
              </a:extLst>
            </p:cNvPr>
            <p:cNvSpPr/>
            <p:nvPr/>
          </p:nvSpPr>
          <p:spPr>
            <a:xfrm>
              <a:off x="6074956" y="2734393"/>
              <a:ext cx="252324" cy="252324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1F5E83A-1322-248B-597F-E8698D3BFB4A}"/>
                </a:ext>
              </a:extLst>
            </p:cNvPr>
            <p:cNvSpPr/>
            <p:nvPr/>
          </p:nvSpPr>
          <p:spPr>
            <a:xfrm>
              <a:off x="5812667" y="3629834"/>
              <a:ext cx="252324" cy="25232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E5B3443-B9CC-8580-D323-B140CC86BB9D}"/>
                </a:ext>
              </a:extLst>
            </p:cNvPr>
            <p:cNvSpPr/>
            <p:nvPr/>
          </p:nvSpPr>
          <p:spPr>
            <a:xfrm>
              <a:off x="3679343" y="3929543"/>
              <a:ext cx="252324" cy="25232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0B7D824B-DDE9-F338-187A-013D858E7BDE}"/>
                </a:ext>
              </a:extLst>
            </p:cNvPr>
            <p:cNvSpPr/>
            <p:nvPr/>
          </p:nvSpPr>
          <p:spPr>
            <a:xfrm rot="5400000">
              <a:off x="10121262" y="3252769"/>
              <a:ext cx="612648" cy="393809"/>
            </a:xfrm>
            <a:prstGeom prst="triangl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8CDB40F-F7F7-B418-856F-E7062267FDD6}"/>
                </a:ext>
              </a:extLst>
            </p:cNvPr>
            <p:cNvSpPr/>
            <p:nvPr/>
          </p:nvSpPr>
          <p:spPr>
            <a:xfrm>
              <a:off x="7017853" y="3623238"/>
              <a:ext cx="252324" cy="25232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139167FA-8E35-857F-64AF-7476746A836F}"/>
                </a:ext>
              </a:extLst>
            </p:cNvPr>
            <p:cNvSpPr/>
            <p:nvPr/>
          </p:nvSpPr>
          <p:spPr>
            <a:xfrm rot="5400000">
              <a:off x="4401965" y="3051552"/>
              <a:ext cx="607887" cy="377638"/>
            </a:xfrm>
            <a:prstGeom prst="triangl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endPara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Triangle 38">
              <a:extLst>
                <a:ext uri="{FF2B5EF4-FFF2-40B4-BE49-F238E27FC236}">
                  <a16:creationId xmlns:a16="http://schemas.microsoft.com/office/drawing/2014/main" id="{F9E1CC6E-AEED-FAD2-2387-9077256094F4}"/>
                </a:ext>
              </a:extLst>
            </p:cNvPr>
            <p:cNvSpPr/>
            <p:nvPr/>
          </p:nvSpPr>
          <p:spPr>
            <a:xfrm rot="5400000">
              <a:off x="3265096" y="4642220"/>
              <a:ext cx="612649" cy="373158"/>
            </a:xfrm>
            <a:prstGeom prst="triangl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40" name="Delay 39">
              <a:extLst>
                <a:ext uri="{FF2B5EF4-FFF2-40B4-BE49-F238E27FC236}">
                  <a16:creationId xmlns:a16="http://schemas.microsoft.com/office/drawing/2014/main" id="{61F3EBE7-22B4-55DF-7D29-976736E334C4}"/>
                </a:ext>
              </a:extLst>
            </p:cNvPr>
            <p:cNvSpPr/>
            <p:nvPr/>
          </p:nvSpPr>
          <p:spPr>
            <a:xfrm>
              <a:off x="5091262" y="3094698"/>
              <a:ext cx="313038" cy="612648"/>
            </a:xfrm>
            <a:prstGeom prst="flowChartDelay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rPr>
                <a:t>D</a:t>
              </a:r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9A7CBED0-F6DF-6CE6-D07E-E8CB0E59CEE1}"/>
                </a:ext>
              </a:extLst>
            </p:cNvPr>
            <p:cNvSpPr/>
            <p:nvPr/>
          </p:nvSpPr>
          <p:spPr>
            <a:xfrm rot="5400000">
              <a:off x="7961912" y="3830246"/>
              <a:ext cx="607887" cy="377638"/>
            </a:xfrm>
            <a:prstGeom prst="triangl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42" name="Delay 41">
              <a:extLst>
                <a:ext uri="{FF2B5EF4-FFF2-40B4-BE49-F238E27FC236}">
                  <a16:creationId xmlns:a16="http://schemas.microsoft.com/office/drawing/2014/main" id="{D891866A-95FE-03FE-C4BE-891FCD07E029}"/>
                </a:ext>
              </a:extLst>
            </p:cNvPr>
            <p:cNvSpPr/>
            <p:nvPr/>
          </p:nvSpPr>
          <p:spPr>
            <a:xfrm>
              <a:off x="11586753" y="2718493"/>
              <a:ext cx="313038" cy="612648"/>
            </a:xfrm>
            <a:prstGeom prst="flowChartDelay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ea typeface="CMU Typewriter Text" panose="02000609000000000000" pitchFamily="49" charset="0"/>
                  <a:cs typeface="Courier New" panose="02070309020205020404" pitchFamily="49" charset="0"/>
                </a:rPr>
                <a:t>G</a:t>
              </a:r>
            </a:p>
          </p:txBody>
        </p:sp>
        <p:sp>
          <p:nvSpPr>
            <p:cNvPr id="43" name="Delay 42">
              <a:extLst>
                <a:ext uri="{FF2B5EF4-FFF2-40B4-BE49-F238E27FC236}">
                  <a16:creationId xmlns:a16="http://schemas.microsoft.com/office/drawing/2014/main" id="{E273013B-0F04-8BF8-03B4-05486CC42DF2}"/>
                </a:ext>
              </a:extLst>
            </p:cNvPr>
            <p:cNvSpPr/>
            <p:nvPr/>
          </p:nvSpPr>
          <p:spPr>
            <a:xfrm>
              <a:off x="2651849" y="5581272"/>
              <a:ext cx="313038" cy="612647"/>
            </a:xfrm>
            <a:prstGeom prst="flowChartDelay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riangle 9">
              <a:extLst>
                <a:ext uri="{FF2B5EF4-FFF2-40B4-BE49-F238E27FC236}">
                  <a16:creationId xmlns:a16="http://schemas.microsoft.com/office/drawing/2014/main" id="{975F24F9-5569-CCA9-B72A-354570FC21E9}"/>
                </a:ext>
              </a:extLst>
            </p:cNvPr>
            <p:cNvSpPr/>
            <p:nvPr/>
          </p:nvSpPr>
          <p:spPr>
            <a:xfrm rot="5400000">
              <a:off x="117442" y="4873058"/>
              <a:ext cx="612649" cy="373158"/>
            </a:xfrm>
            <a:prstGeom prst="triangl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endPara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A5B703BE-026E-28C7-9C5D-09FE0F7597C1}"/>
                </a:ext>
              </a:extLst>
            </p:cNvPr>
            <p:cNvSpPr/>
            <p:nvPr/>
          </p:nvSpPr>
          <p:spPr>
            <a:xfrm rot="5400000">
              <a:off x="117442" y="3652782"/>
              <a:ext cx="612649" cy="373158"/>
            </a:xfrm>
            <a:prstGeom prst="triangl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endPara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0" name="Triangle 79">
              <a:extLst>
                <a:ext uri="{FF2B5EF4-FFF2-40B4-BE49-F238E27FC236}">
                  <a16:creationId xmlns:a16="http://schemas.microsoft.com/office/drawing/2014/main" id="{0E8EF2BC-0472-B464-F9D3-7E1EEF0C4D4C}"/>
                </a:ext>
              </a:extLst>
            </p:cNvPr>
            <p:cNvSpPr/>
            <p:nvPr/>
          </p:nvSpPr>
          <p:spPr>
            <a:xfrm rot="5400000">
              <a:off x="11406970" y="4628100"/>
              <a:ext cx="612648" cy="393809"/>
            </a:xfrm>
            <a:prstGeom prst="triangl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endPara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F70DE54B-8B2E-1BE9-C94F-72AC24C8DCCC}"/>
                </a:ext>
              </a:extLst>
            </p:cNvPr>
            <p:cNvCxnSpPr>
              <a:cxnSpLocks/>
              <a:stCxn id="37" idx="0"/>
              <a:endCxn id="36" idx="3"/>
            </p:cNvCxnSpPr>
            <p:nvPr/>
          </p:nvCxnSpPr>
          <p:spPr>
            <a:xfrm rot="5400000" flipH="1" flipV="1">
              <a:off x="8600566" y="1993123"/>
              <a:ext cx="173564" cy="3086667"/>
            </a:xfrm>
            <a:prstGeom prst="curvedConnector2">
              <a:avLst/>
            </a:prstGeom>
            <a:ln w="31750">
              <a:solidFill>
                <a:srgbClr val="FF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115C37BE-A324-6EFC-8478-5B983D547CC2}"/>
                </a:ext>
              </a:extLst>
            </p:cNvPr>
            <p:cNvCxnSpPr>
              <a:cxnSpLocks/>
              <a:stCxn id="37" idx="4"/>
              <a:endCxn id="41" idx="3"/>
            </p:cNvCxnSpPr>
            <p:nvPr/>
          </p:nvCxnSpPr>
          <p:spPr>
            <a:xfrm rot="16200000" flipH="1">
              <a:off x="7538774" y="3480803"/>
              <a:ext cx="143504" cy="933022"/>
            </a:xfrm>
            <a:prstGeom prst="curvedConnector2">
              <a:avLst/>
            </a:prstGeom>
            <a:ln w="31750">
              <a:solidFill>
                <a:srgbClr val="FF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71E1A8D-1956-7D3B-4768-FFDA52FF7515}"/>
                </a:ext>
              </a:extLst>
            </p:cNvPr>
            <p:cNvCxnSpPr>
              <a:cxnSpLocks/>
              <a:stCxn id="28" idx="3"/>
              <a:endCxn id="35" idx="2"/>
            </p:cNvCxnSpPr>
            <p:nvPr/>
          </p:nvCxnSpPr>
          <p:spPr>
            <a:xfrm>
              <a:off x="1811930" y="4052953"/>
              <a:ext cx="1867413" cy="2752"/>
            </a:xfrm>
            <a:prstGeom prst="line">
              <a:avLst/>
            </a:prstGeom>
            <a:ln w="31750" cap="rnd">
              <a:solidFill>
                <a:srgbClr val="FF0000"/>
              </a:solidFill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7CC0871-4F20-2564-1DF0-40BB44E5DEF9}"/>
                </a:ext>
              </a:extLst>
            </p:cNvPr>
            <p:cNvCxnSpPr>
              <a:cxnSpLocks/>
              <a:stCxn id="32" idx="0"/>
              <a:endCxn id="33" idx="2"/>
            </p:cNvCxnSpPr>
            <p:nvPr/>
          </p:nvCxnSpPr>
          <p:spPr>
            <a:xfrm flipV="1">
              <a:off x="612587" y="2860555"/>
              <a:ext cx="5462369" cy="2048"/>
            </a:xfrm>
            <a:prstGeom prst="line">
              <a:avLst/>
            </a:prstGeom>
            <a:ln w="31750" cap="rnd">
              <a:solidFill>
                <a:srgbClr val="FF0000"/>
              </a:solidFill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561CA80D-D5E9-845D-1506-9E4FE3A7F5D9}"/>
                </a:ext>
              </a:extLst>
            </p:cNvPr>
            <p:cNvCxnSpPr>
              <a:cxnSpLocks/>
              <a:stCxn id="35" idx="4"/>
              <a:endCxn id="30" idx="0"/>
            </p:cNvCxnSpPr>
            <p:nvPr/>
          </p:nvCxnSpPr>
          <p:spPr>
            <a:xfrm rot="16200000" flipH="1">
              <a:off x="3650649" y="4336723"/>
              <a:ext cx="520766" cy="211054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rgbClr val="FF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9FA5EC83-9292-3C57-6960-9D5C361DC74D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rot="5400000" flipH="1" flipV="1">
              <a:off x="4254869" y="3123785"/>
              <a:ext cx="356394" cy="1255123"/>
            </a:xfrm>
            <a:prstGeom prst="curvedConnector2">
              <a:avLst/>
            </a:prstGeom>
            <a:ln w="31750">
              <a:solidFill>
                <a:srgbClr val="FF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29D8FFEE-DAC6-A362-A061-85875D35CB65}"/>
                </a:ext>
              </a:extLst>
            </p:cNvPr>
            <p:cNvCxnSpPr>
              <a:cxnSpLocks/>
              <a:stCxn id="34" idx="0"/>
              <a:endCxn id="33" idx="4"/>
            </p:cNvCxnSpPr>
            <p:nvPr/>
          </p:nvCxnSpPr>
          <p:spPr>
            <a:xfrm rot="5400000" flipH="1" flipV="1">
              <a:off x="5748415" y="3177132"/>
              <a:ext cx="643117" cy="262289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rgbClr val="FF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D8F20A5-DCEB-4F44-ABC7-D57931E17266}"/>
                </a:ext>
              </a:extLst>
            </p:cNvPr>
            <p:cNvCxnSpPr>
              <a:cxnSpLocks/>
              <a:stCxn id="34" idx="6"/>
              <a:endCxn id="37" idx="2"/>
            </p:cNvCxnSpPr>
            <p:nvPr/>
          </p:nvCxnSpPr>
          <p:spPr>
            <a:xfrm flipV="1">
              <a:off x="6064991" y="3749400"/>
              <a:ext cx="952862" cy="6596"/>
            </a:xfrm>
            <a:prstGeom prst="line">
              <a:avLst/>
            </a:prstGeom>
            <a:ln w="31750" cap="rnd">
              <a:solidFill>
                <a:srgbClr val="FF0000"/>
              </a:solidFill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998FFC3-F373-BB3D-6191-206D5A035559}"/>
                </a:ext>
              </a:extLst>
            </p:cNvPr>
            <p:cNvCxnSpPr>
              <a:cxnSpLocks/>
              <a:stCxn id="33" idx="6"/>
            </p:cNvCxnSpPr>
            <p:nvPr/>
          </p:nvCxnSpPr>
          <p:spPr>
            <a:xfrm>
              <a:off x="6327280" y="2860555"/>
              <a:ext cx="5259473" cy="0"/>
            </a:xfrm>
            <a:prstGeom prst="line">
              <a:avLst/>
            </a:prstGeom>
            <a:ln w="31750" cap="rnd">
              <a:solidFill>
                <a:srgbClr val="FF0000"/>
              </a:solidFill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117013B9-79A5-E9F1-49C6-01F2169AF230}"/>
                </a:ext>
              </a:extLst>
            </p:cNvPr>
            <p:cNvCxnSpPr>
              <a:cxnSpLocks/>
              <a:stCxn id="30" idx="6"/>
              <a:endCxn id="34" idx="2"/>
            </p:cNvCxnSpPr>
            <p:nvPr/>
          </p:nvCxnSpPr>
          <p:spPr>
            <a:xfrm flipV="1">
              <a:off x="4142721" y="3755996"/>
              <a:ext cx="1669946" cy="1072799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rgbClr val="FF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A474B99-032A-7F51-FB36-64A6472DC612}"/>
                </a:ext>
              </a:extLst>
            </p:cNvPr>
            <p:cNvCxnSpPr>
              <a:cxnSpLocks/>
              <a:stCxn id="39" idx="0"/>
              <a:endCxn id="30" idx="2"/>
            </p:cNvCxnSpPr>
            <p:nvPr/>
          </p:nvCxnSpPr>
          <p:spPr>
            <a:xfrm flipV="1">
              <a:off x="3758000" y="4828795"/>
              <a:ext cx="132397" cy="5"/>
            </a:xfrm>
            <a:prstGeom prst="line">
              <a:avLst/>
            </a:prstGeom>
            <a:ln w="31750" cap="rnd">
              <a:solidFill>
                <a:srgbClr val="FF0000"/>
              </a:solidFill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064C8EFA-0C4F-1449-6365-9E91FB2B3B0F}"/>
              </a:ext>
            </a:extLst>
          </p:cNvPr>
          <p:cNvCxnSpPr>
            <a:cxnSpLocks/>
            <a:stCxn id="43" idx="3"/>
            <a:endCxn id="31" idx="3"/>
          </p:cNvCxnSpPr>
          <p:nvPr/>
        </p:nvCxnSpPr>
        <p:spPr>
          <a:xfrm flipV="1">
            <a:off x="2244417" y="4362067"/>
            <a:ext cx="3774793" cy="411168"/>
          </a:xfrm>
          <a:prstGeom prst="curvedConnector2">
            <a:avLst/>
          </a:prstGeom>
          <a:ln w="25400">
            <a:solidFill>
              <a:schemeClr val="tx1"/>
            </a:solidFill>
            <a:prstDash val="sysDot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BB2693C-996B-DBF6-310E-B498FD8DFEDB}"/>
              </a:ext>
            </a:extLst>
          </p:cNvPr>
          <p:cNvSpPr/>
          <p:nvPr/>
        </p:nvSpPr>
        <p:spPr>
          <a:xfrm>
            <a:off x="1136245" y="4069634"/>
            <a:ext cx="185732" cy="1857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4012DA7-3B41-BBEF-F692-2B3E51CB01DD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511273" y="4162500"/>
            <a:ext cx="624972" cy="1286"/>
          </a:xfrm>
          <a:prstGeom prst="line">
            <a:avLst/>
          </a:prstGeom>
          <a:ln w="25400" cap="rnd">
            <a:solidFill>
              <a:schemeClr val="tx1"/>
            </a:solidFill>
            <a:round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117BE1ED-12AB-6B2E-CCC0-FC1C1561DB68}"/>
              </a:ext>
            </a:extLst>
          </p:cNvPr>
          <p:cNvCxnSpPr>
            <a:cxnSpLocks/>
            <a:stCxn id="47" idx="5"/>
            <a:endCxn id="29" idx="3"/>
          </p:cNvCxnSpPr>
          <p:nvPr/>
        </p:nvCxnSpPr>
        <p:spPr>
          <a:xfrm rot="5400000" flipH="1" flipV="1">
            <a:off x="3116375" y="2169479"/>
            <a:ext cx="237089" cy="3880286"/>
          </a:xfrm>
          <a:prstGeom prst="curvedConnector4">
            <a:avLst>
              <a:gd name="adj1" fmla="val -96419"/>
              <a:gd name="adj2" fmla="val 49313"/>
            </a:avLst>
          </a:prstGeom>
          <a:ln w="317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C44989AC-B5A9-B48C-90B6-3815B7A0B9EA}"/>
              </a:ext>
            </a:extLst>
          </p:cNvPr>
          <p:cNvCxnSpPr>
            <a:cxnSpLocks/>
            <a:stCxn id="47" idx="7"/>
            <a:endCxn id="39" idx="3"/>
          </p:cNvCxnSpPr>
          <p:nvPr/>
        </p:nvCxnSpPr>
        <p:spPr>
          <a:xfrm rot="5400000" flipH="1" flipV="1">
            <a:off x="1872676" y="3415971"/>
            <a:ext cx="102964" cy="1258763"/>
          </a:xfrm>
          <a:prstGeom prst="curvedConnector2">
            <a:avLst/>
          </a:prstGeom>
          <a:ln w="317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9556814D-9DBF-B278-FA8D-74C1E3FC32F1}"/>
              </a:ext>
            </a:extLst>
          </p:cNvPr>
          <p:cNvCxnSpPr>
            <a:cxnSpLocks/>
            <a:stCxn id="60" idx="0"/>
            <a:endCxn id="38" idx="3"/>
          </p:cNvCxnSpPr>
          <p:nvPr/>
        </p:nvCxnSpPr>
        <p:spPr>
          <a:xfrm flipV="1">
            <a:off x="511273" y="2824652"/>
            <a:ext cx="2875698" cy="440907"/>
          </a:xfrm>
          <a:prstGeom prst="curvedConnector3">
            <a:avLst>
              <a:gd name="adj1" fmla="val 20992"/>
            </a:avLst>
          </a:prstGeom>
          <a:ln w="317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riangle 64">
            <a:extLst>
              <a:ext uri="{FF2B5EF4-FFF2-40B4-BE49-F238E27FC236}">
                <a16:creationId xmlns:a16="http://schemas.microsoft.com/office/drawing/2014/main" id="{994AD3F9-4462-463C-44AD-EE54BC3E39AF}"/>
              </a:ext>
            </a:extLst>
          </p:cNvPr>
          <p:cNvSpPr/>
          <p:nvPr/>
        </p:nvSpPr>
        <p:spPr>
          <a:xfrm rot="5400000">
            <a:off x="8582385" y="3852090"/>
            <a:ext cx="211522" cy="277974"/>
          </a:xfrm>
          <a:prstGeom prst="triangl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endParaRPr lang="en-US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D0FADDAA-C671-C1D0-BFA1-C3A029626D0B}"/>
              </a:ext>
            </a:extLst>
          </p:cNvPr>
          <p:cNvCxnSpPr>
            <a:cxnSpLocks/>
            <a:stCxn id="41" idx="0"/>
            <a:endCxn id="65" idx="4"/>
          </p:cNvCxnSpPr>
          <p:nvPr/>
        </p:nvCxnSpPr>
        <p:spPr>
          <a:xfrm>
            <a:off x="6285371" y="3397838"/>
            <a:ext cx="2263788" cy="699000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7A909373-7FD1-0C32-E8B4-3B91DCF371BD}"/>
              </a:ext>
            </a:extLst>
          </p:cNvPr>
          <p:cNvCxnSpPr>
            <a:cxnSpLocks/>
            <a:endCxn id="65" idx="2"/>
          </p:cNvCxnSpPr>
          <p:nvPr/>
        </p:nvCxnSpPr>
        <p:spPr>
          <a:xfrm>
            <a:off x="4052358" y="2969684"/>
            <a:ext cx="4496801" cy="915632"/>
          </a:xfrm>
          <a:prstGeom prst="curvedConnector3">
            <a:avLst>
              <a:gd name="adj1" fmla="val 77291"/>
            </a:avLst>
          </a:prstGeom>
          <a:ln w="317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436576C4-EEFF-80F0-9E75-C024807A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720000"/>
            <a:ext cx="7922420" cy="791909"/>
          </a:xfrm>
        </p:spPr>
        <p:txBody>
          <a:bodyPr/>
          <a:lstStyle/>
          <a:p>
            <a:r>
              <a:rPr lang="en-US" dirty="0">
                <a:ea typeface="Cambria Math" panose="02040503050406030204" pitchFamily="18" charset="0"/>
              </a:rPr>
              <a:t>Set of edges bounded by AS/SA gates</a:t>
            </a:r>
          </a:p>
          <a:p>
            <a:r>
              <a:rPr lang="en-US" dirty="0">
                <a:ea typeface="Cambria Math" panose="02040503050406030204" pitchFamily="18" charset="0"/>
              </a:rPr>
              <a:t>DFFs in one independent path do not affect other independent paths</a:t>
            </a:r>
          </a:p>
        </p:txBody>
      </p:sp>
      <p:pic>
        <p:nvPicPr>
          <p:cNvPr id="4" name="Picture 2" descr="Call for Papers ASP-DAC 2023">
            <a:extLst>
              <a:ext uri="{FF2B5EF4-FFF2-40B4-BE49-F238E27FC236}">
                <a16:creationId xmlns:a16="http://schemas.microsoft.com/office/drawing/2014/main" id="{9CCEFA6F-24F0-51E2-47D0-C8CC12DDA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44000"/>
            <a:ext cx="550671" cy="3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8812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ble 7">
            <a:extLst>
              <a:ext uri="{FF2B5EF4-FFF2-40B4-BE49-F238E27FC236}">
                <a16:creationId xmlns:a16="http://schemas.microsoft.com/office/drawing/2014/main" id="{9A82CE30-8A50-C649-3E67-2A4B5F67AB4D}"/>
              </a:ext>
            </a:extLst>
          </p:cNvPr>
          <p:cNvGraphicFramePr>
            <a:graphicFrameLocks noGrp="1"/>
          </p:cNvGraphicFramePr>
          <p:nvPr/>
        </p:nvGraphicFramePr>
        <p:xfrm>
          <a:off x="0" y="1595516"/>
          <a:ext cx="9144003" cy="3543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1273">
                  <a:extLst>
                    <a:ext uri="{9D8B030D-6E8A-4147-A177-3AD203B41FA5}">
                      <a16:colId xmlns:a16="http://schemas.microsoft.com/office/drawing/2014/main" val="2766195095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1246055017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451014948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111884854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224783494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65334765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293004725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18636371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902433182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198836910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62826913"/>
                    </a:ext>
                  </a:extLst>
                </a:gridCol>
              </a:tblGrid>
              <a:tr h="41164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898106"/>
                  </a:ext>
                </a:extLst>
              </a:tr>
              <a:tr h="31316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C0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C0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C0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C0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57347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43417AB1-C5A5-9F97-BA28-26256E89A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7726363" cy="107275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Independent Paths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915D2-9D84-4F0F-5164-6886C614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Rassul Bairamkulov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652F8-6938-F56A-E316-032A24949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43</a:t>
            </a:fld>
            <a:endParaRPr lang="fr-FR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BB2693C-996B-DBF6-310E-B498FD8DFEDB}"/>
              </a:ext>
            </a:extLst>
          </p:cNvPr>
          <p:cNvSpPr/>
          <p:nvPr/>
        </p:nvSpPr>
        <p:spPr>
          <a:xfrm>
            <a:off x="1136245" y="4069634"/>
            <a:ext cx="185732" cy="1857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A856B4D6-7DBC-EC9A-AC22-FD6D5CD9B834}"/>
              </a:ext>
            </a:extLst>
          </p:cNvPr>
          <p:cNvCxnSpPr>
            <a:cxnSpLocks/>
            <a:stCxn id="29" idx="0"/>
            <a:endCxn id="31" idx="0"/>
          </p:cNvCxnSpPr>
          <p:nvPr/>
        </p:nvCxnSpPr>
        <p:spPr>
          <a:xfrm>
            <a:off x="5464940" y="3991077"/>
            <a:ext cx="619936" cy="212458"/>
          </a:xfrm>
          <a:prstGeom prst="curvedConnector2">
            <a:avLst/>
          </a:prstGeom>
          <a:ln w="25400">
            <a:solidFill>
              <a:schemeClr val="tx1"/>
            </a:solidFill>
            <a:prstDash val="sysDot"/>
            <a:tailEnd type="triangle"/>
          </a:ln>
          <a:effectLst>
            <a:glow rad="152400">
              <a:srgbClr val="0000FF">
                <a:alpha val="84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3E44590E-ADC2-3760-40C8-E1857591A73D}"/>
              </a:ext>
            </a:extLst>
          </p:cNvPr>
          <p:cNvCxnSpPr>
            <a:cxnSpLocks/>
            <a:stCxn id="31" idx="6"/>
          </p:cNvCxnSpPr>
          <p:nvPr/>
        </p:nvCxnSpPr>
        <p:spPr>
          <a:xfrm flipV="1">
            <a:off x="6177742" y="2778581"/>
            <a:ext cx="2394729" cy="1517820"/>
          </a:xfrm>
          <a:prstGeom prst="curvedConnector3">
            <a:avLst>
              <a:gd name="adj1" fmla="val 70466"/>
            </a:avLst>
          </a:prstGeom>
          <a:ln w="25400">
            <a:solidFill>
              <a:schemeClr val="tx1"/>
            </a:solidFill>
            <a:prstDash val="sysDot"/>
            <a:tailEnd type="triangle"/>
          </a:ln>
          <a:effectLst>
            <a:glow rad="152400">
              <a:srgbClr val="0000FF">
                <a:alpha val="84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046D10-33A8-1C6B-6A9E-43D8BEBB1DCF}"/>
              </a:ext>
            </a:extLst>
          </p:cNvPr>
          <p:cNvCxnSpPr>
            <a:cxnSpLocks/>
            <a:stCxn id="38" idx="0"/>
          </p:cNvCxnSpPr>
          <p:nvPr/>
        </p:nvCxnSpPr>
        <p:spPr>
          <a:xfrm>
            <a:off x="3664945" y="2824652"/>
            <a:ext cx="123828" cy="0"/>
          </a:xfrm>
          <a:prstGeom prst="line">
            <a:avLst/>
          </a:prstGeom>
          <a:ln w="25400" cap="rnd">
            <a:solidFill>
              <a:schemeClr val="tx1"/>
            </a:solidFill>
            <a:round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elay 27">
            <a:extLst>
              <a:ext uri="{FF2B5EF4-FFF2-40B4-BE49-F238E27FC236}">
                <a16:creationId xmlns:a16="http://schemas.microsoft.com/office/drawing/2014/main" id="{EF930564-2E66-7338-CA7C-7F5710422940}"/>
              </a:ext>
            </a:extLst>
          </p:cNvPr>
          <p:cNvSpPr/>
          <p:nvPr/>
        </p:nvSpPr>
        <p:spPr>
          <a:xfrm>
            <a:off x="1165319" y="3197300"/>
            <a:ext cx="230423" cy="450961"/>
          </a:xfrm>
          <a:prstGeom prst="flowChartDelay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F631574C-E4EF-5EE6-C4B1-DBD1AAB1C883}"/>
              </a:ext>
            </a:extLst>
          </p:cNvPr>
          <p:cNvSpPr/>
          <p:nvPr/>
        </p:nvSpPr>
        <p:spPr>
          <a:xfrm rot="5400000">
            <a:off x="5094521" y="3846138"/>
            <a:ext cx="450961" cy="289877"/>
          </a:xfrm>
          <a:prstGeom prst="triangl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525AF5-EBD5-A4A4-2826-622B2BB39086}"/>
              </a:ext>
            </a:extLst>
          </p:cNvPr>
          <p:cNvSpPr/>
          <p:nvPr/>
        </p:nvSpPr>
        <p:spPr>
          <a:xfrm>
            <a:off x="2925672" y="3901001"/>
            <a:ext cx="185732" cy="185732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F9F207-7DAD-2DEB-5A83-EDE402E67567}"/>
              </a:ext>
            </a:extLst>
          </p:cNvPr>
          <p:cNvSpPr/>
          <p:nvPr/>
        </p:nvSpPr>
        <p:spPr>
          <a:xfrm>
            <a:off x="5992010" y="4203535"/>
            <a:ext cx="185732" cy="185732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31A99339-5DC1-8A14-C08F-A8EC6D16315B}"/>
              </a:ext>
            </a:extLst>
          </p:cNvPr>
          <p:cNvSpPr/>
          <p:nvPr/>
        </p:nvSpPr>
        <p:spPr>
          <a:xfrm rot="5400000">
            <a:off x="150207" y="2407594"/>
            <a:ext cx="447457" cy="277974"/>
          </a:xfrm>
          <a:prstGeom prst="triangl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111A0ED-9608-21FD-6B44-098EDB4B37A4}"/>
              </a:ext>
            </a:extLst>
          </p:cNvPr>
          <p:cNvSpPr/>
          <p:nvPr/>
        </p:nvSpPr>
        <p:spPr>
          <a:xfrm>
            <a:off x="4533694" y="2452208"/>
            <a:ext cx="185732" cy="185732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1F5E83A-1322-248B-597F-E8698D3BFB4A}"/>
              </a:ext>
            </a:extLst>
          </p:cNvPr>
          <p:cNvSpPr/>
          <p:nvPr/>
        </p:nvSpPr>
        <p:spPr>
          <a:xfrm>
            <a:off x="4340627" y="3111329"/>
            <a:ext cx="185732" cy="1857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E5B3443-B9CC-8580-D323-B140CC86BB9D}"/>
              </a:ext>
            </a:extLst>
          </p:cNvPr>
          <p:cNvSpPr/>
          <p:nvPr/>
        </p:nvSpPr>
        <p:spPr>
          <a:xfrm>
            <a:off x="2770318" y="3331941"/>
            <a:ext cx="185732" cy="1857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0B7D824B-DDE9-F338-187A-013D858E7BDE}"/>
              </a:ext>
            </a:extLst>
          </p:cNvPr>
          <p:cNvSpPr/>
          <p:nvPr/>
        </p:nvSpPr>
        <p:spPr>
          <a:xfrm rot="5400000">
            <a:off x="7512122" y="2833777"/>
            <a:ext cx="450961" cy="289877"/>
          </a:xfrm>
          <a:prstGeom prst="triangl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8CDB40F-F7F7-B418-856F-E7062267FDD6}"/>
              </a:ext>
            </a:extLst>
          </p:cNvPr>
          <p:cNvSpPr/>
          <p:nvPr/>
        </p:nvSpPr>
        <p:spPr>
          <a:xfrm>
            <a:off x="5227747" y="3106474"/>
            <a:ext cx="185732" cy="1857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139167FA-8E35-857F-64AF-7476746A836F}"/>
              </a:ext>
            </a:extLst>
          </p:cNvPr>
          <p:cNvSpPr/>
          <p:nvPr/>
        </p:nvSpPr>
        <p:spPr>
          <a:xfrm rot="5400000">
            <a:off x="3302230" y="2685664"/>
            <a:ext cx="447457" cy="277974"/>
          </a:xfrm>
          <a:prstGeom prst="triangl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F9E1CC6E-AEED-FAD2-2387-9077256094F4}"/>
              </a:ext>
            </a:extLst>
          </p:cNvPr>
          <p:cNvSpPr/>
          <p:nvPr/>
        </p:nvSpPr>
        <p:spPr>
          <a:xfrm rot="5400000">
            <a:off x="2465397" y="3856532"/>
            <a:ext cx="450962" cy="274676"/>
          </a:xfrm>
          <a:prstGeom prst="triangl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40" name="Delay 39">
            <a:extLst>
              <a:ext uri="{FF2B5EF4-FFF2-40B4-BE49-F238E27FC236}">
                <a16:creationId xmlns:a16="http://schemas.microsoft.com/office/drawing/2014/main" id="{61F3EBE7-22B4-55DF-7D29-976736E334C4}"/>
              </a:ext>
            </a:extLst>
          </p:cNvPr>
          <p:cNvSpPr/>
          <p:nvPr/>
        </p:nvSpPr>
        <p:spPr>
          <a:xfrm>
            <a:off x="3809611" y="2717423"/>
            <a:ext cx="230423" cy="450961"/>
          </a:xfrm>
          <a:prstGeom prst="flowChartDelay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9A7CBED0-F6DF-6CE6-D07E-E8CB0E59CEE1}"/>
              </a:ext>
            </a:extLst>
          </p:cNvPr>
          <p:cNvSpPr/>
          <p:nvPr/>
        </p:nvSpPr>
        <p:spPr>
          <a:xfrm rot="5400000">
            <a:off x="5922655" y="3258850"/>
            <a:ext cx="447457" cy="277974"/>
          </a:xfrm>
          <a:prstGeom prst="triangl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42" name="Delay 41">
            <a:extLst>
              <a:ext uri="{FF2B5EF4-FFF2-40B4-BE49-F238E27FC236}">
                <a16:creationId xmlns:a16="http://schemas.microsoft.com/office/drawing/2014/main" id="{D891866A-95FE-03FE-C4BE-891FCD07E029}"/>
              </a:ext>
            </a:extLst>
          </p:cNvPr>
          <p:cNvSpPr/>
          <p:nvPr/>
        </p:nvSpPr>
        <p:spPr>
          <a:xfrm>
            <a:off x="8590849" y="2440504"/>
            <a:ext cx="230423" cy="450961"/>
          </a:xfrm>
          <a:prstGeom prst="flowChartDelay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G</a:t>
            </a:r>
          </a:p>
        </p:txBody>
      </p:sp>
      <p:sp>
        <p:nvSpPr>
          <p:cNvPr id="43" name="Delay 42">
            <a:extLst>
              <a:ext uri="{FF2B5EF4-FFF2-40B4-BE49-F238E27FC236}">
                <a16:creationId xmlns:a16="http://schemas.microsoft.com/office/drawing/2014/main" id="{E273013B-0F04-8BF8-03B4-05486CC42DF2}"/>
              </a:ext>
            </a:extLst>
          </p:cNvPr>
          <p:cNvSpPr/>
          <p:nvPr/>
        </p:nvSpPr>
        <p:spPr>
          <a:xfrm>
            <a:off x="2013994" y="4547754"/>
            <a:ext cx="230423" cy="450961"/>
          </a:xfrm>
          <a:prstGeom prst="flowChartDelay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975F24F9-5569-CCA9-B72A-354570FC21E9}"/>
              </a:ext>
            </a:extLst>
          </p:cNvPr>
          <p:cNvSpPr/>
          <p:nvPr/>
        </p:nvSpPr>
        <p:spPr>
          <a:xfrm rot="5400000">
            <a:off x="148454" y="4026448"/>
            <a:ext cx="450962" cy="274676"/>
          </a:xfrm>
          <a:prstGeom prst="triangl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A5B703BE-026E-28C7-9C5D-09FE0F7597C1}"/>
              </a:ext>
            </a:extLst>
          </p:cNvPr>
          <p:cNvSpPr/>
          <p:nvPr/>
        </p:nvSpPr>
        <p:spPr>
          <a:xfrm rot="5400000">
            <a:off x="148454" y="3128221"/>
            <a:ext cx="450962" cy="274676"/>
          </a:xfrm>
          <a:prstGeom prst="triangl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0E8EF2BC-0472-B464-F9D3-7E1EEF0C4D4C}"/>
              </a:ext>
            </a:extLst>
          </p:cNvPr>
          <p:cNvSpPr/>
          <p:nvPr/>
        </p:nvSpPr>
        <p:spPr>
          <a:xfrm rot="5400000">
            <a:off x="8458513" y="3846138"/>
            <a:ext cx="450961" cy="289877"/>
          </a:xfrm>
          <a:prstGeom prst="triangl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70DE54B-8B2E-1BE9-C94F-72AC24C8DCCC}"/>
              </a:ext>
            </a:extLst>
          </p:cNvPr>
          <p:cNvCxnSpPr>
            <a:cxnSpLocks/>
            <a:stCxn id="37" idx="0"/>
            <a:endCxn id="36" idx="3"/>
          </p:cNvCxnSpPr>
          <p:nvPr/>
        </p:nvCxnSpPr>
        <p:spPr>
          <a:xfrm rot="5400000" flipH="1" flipV="1">
            <a:off x="6392759" y="1906570"/>
            <a:ext cx="127758" cy="2272051"/>
          </a:xfrm>
          <a:prstGeom prst="curvedConnector2">
            <a:avLst/>
          </a:prstGeom>
          <a:ln w="31750">
            <a:solidFill>
              <a:srgbClr val="FF0000"/>
            </a:solidFill>
            <a:tailEnd type="triangle"/>
          </a:ln>
          <a:effectLst>
            <a:glow rad="153519"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115C37BE-A324-6EFC-8478-5B983D547CC2}"/>
              </a:ext>
            </a:extLst>
          </p:cNvPr>
          <p:cNvCxnSpPr>
            <a:cxnSpLocks/>
            <a:stCxn id="37" idx="4"/>
            <a:endCxn id="41" idx="3"/>
          </p:cNvCxnSpPr>
          <p:nvPr/>
        </p:nvCxnSpPr>
        <p:spPr>
          <a:xfrm rot="16200000" flipH="1">
            <a:off x="5611190" y="3001630"/>
            <a:ext cx="105631" cy="686784"/>
          </a:xfrm>
          <a:prstGeom prst="curvedConnector2">
            <a:avLst/>
          </a:prstGeom>
          <a:ln w="31750">
            <a:solidFill>
              <a:srgbClr val="FF0000"/>
            </a:solidFill>
            <a:tailEnd type="triangle"/>
          </a:ln>
          <a:effectLst>
            <a:glow rad="153519"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1E1A8D-1956-7D3B-4768-FFDA52FF7515}"/>
              </a:ext>
            </a:extLst>
          </p:cNvPr>
          <p:cNvCxnSpPr>
            <a:cxnSpLocks/>
            <a:stCxn id="28" idx="3"/>
            <a:endCxn id="35" idx="2"/>
          </p:cNvCxnSpPr>
          <p:nvPr/>
        </p:nvCxnSpPr>
        <p:spPr>
          <a:xfrm>
            <a:off x="1395742" y="3422781"/>
            <a:ext cx="1374576" cy="2026"/>
          </a:xfrm>
          <a:prstGeom prst="line">
            <a:avLst/>
          </a:prstGeom>
          <a:ln w="31750" cap="rnd">
            <a:solidFill>
              <a:srgbClr val="FF0000"/>
            </a:solidFill>
            <a:round/>
            <a:tailEnd type="triangle"/>
          </a:ln>
          <a:effectLst>
            <a:glow rad="153519"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CC0871-4F20-2564-1DF0-40BB44E5DEF9}"/>
              </a:ext>
            </a:extLst>
          </p:cNvPr>
          <p:cNvCxnSpPr>
            <a:cxnSpLocks/>
            <a:stCxn id="32" idx="0"/>
            <a:endCxn id="33" idx="2"/>
          </p:cNvCxnSpPr>
          <p:nvPr/>
        </p:nvCxnSpPr>
        <p:spPr>
          <a:xfrm flipV="1">
            <a:off x="512923" y="2545074"/>
            <a:ext cx="4020771" cy="1508"/>
          </a:xfrm>
          <a:prstGeom prst="line">
            <a:avLst/>
          </a:prstGeom>
          <a:ln w="31750" cap="rnd">
            <a:solidFill>
              <a:srgbClr val="FF0000"/>
            </a:solidFill>
            <a:round/>
            <a:tailEnd type="triangle"/>
          </a:ln>
          <a:effectLst>
            <a:glow rad="153519"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561CA80D-D5E9-845D-1506-9E4FE3A7F5D9}"/>
              </a:ext>
            </a:extLst>
          </p:cNvPr>
          <p:cNvCxnSpPr>
            <a:cxnSpLocks/>
            <a:stCxn id="35" idx="4"/>
            <a:endCxn id="30" idx="0"/>
          </p:cNvCxnSpPr>
          <p:nvPr/>
        </p:nvCxnSpPr>
        <p:spPr>
          <a:xfrm rot="16200000" flipH="1">
            <a:off x="2749197" y="3631660"/>
            <a:ext cx="383328" cy="155354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  <a:effectLst>
            <a:glow rad="153519"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9FA5EC83-9292-3C57-6960-9D5C361DC74D}"/>
              </a:ext>
            </a:extLst>
          </p:cNvPr>
          <p:cNvCxnSpPr>
            <a:cxnSpLocks/>
            <a:stCxn id="35" idx="0"/>
          </p:cNvCxnSpPr>
          <p:nvPr/>
        </p:nvCxnSpPr>
        <p:spPr>
          <a:xfrm rot="5400000" flipH="1" flipV="1">
            <a:off x="3193954" y="2738834"/>
            <a:ext cx="262336" cy="923878"/>
          </a:xfrm>
          <a:prstGeom prst="curvedConnector2">
            <a:avLst/>
          </a:prstGeom>
          <a:ln w="31750">
            <a:solidFill>
              <a:srgbClr val="FF0000"/>
            </a:solidFill>
            <a:tailEnd type="triangle"/>
          </a:ln>
          <a:effectLst>
            <a:glow rad="153519"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29D8FFEE-DAC6-A362-A061-85875D35CB65}"/>
              </a:ext>
            </a:extLst>
          </p:cNvPr>
          <p:cNvCxnSpPr>
            <a:cxnSpLocks/>
            <a:stCxn id="34" idx="0"/>
            <a:endCxn id="33" idx="4"/>
          </p:cNvCxnSpPr>
          <p:nvPr/>
        </p:nvCxnSpPr>
        <p:spPr>
          <a:xfrm rot="5400000" flipH="1" flipV="1">
            <a:off x="4293332" y="2778102"/>
            <a:ext cx="473389" cy="193067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  <a:effectLst>
            <a:glow rad="153519"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8F20A5-DCEB-4F44-ABC7-D57931E17266}"/>
              </a:ext>
            </a:extLst>
          </p:cNvPr>
          <p:cNvCxnSpPr>
            <a:cxnSpLocks/>
            <a:stCxn id="34" idx="6"/>
            <a:endCxn id="37" idx="2"/>
          </p:cNvCxnSpPr>
          <p:nvPr/>
        </p:nvCxnSpPr>
        <p:spPr>
          <a:xfrm flipV="1">
            <a:off x="4526359" y="3199340"/>
            <a:ext cx="701388" cy="4855"/>
          </a:xfrm>
          <a:prstGeom prst="line">
            <a:avLst/>
          </a:prstGeom>
          <a:ln w="31750" cap="rnd">
            <a:solidFill>
              <a:srgbClr val="FF0000"/>
            </a:solidFill>
            <a:round/>
            <a:tailEnd type="triangle"/>
          </a:ln>
          <a:effectLst>
            <a:glow rad="153519"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98FFC3-F373-BB3D-6191-206D5A035559}"/>
              </a:ext>
            </a:extLst>
          </p:cNvPr>
          <p:cNvCxnSpPr>
            <a:cxnSpLocks/>
            <a:stCxn id="33" idx="6"/>
          </p:cNvCxnSpPr>
          <p:nvPr/>
        </p:nvCxnSpPr>
        <p:spPr>
          <a:xfrm>
            <a:off x="4719426" y="2545074"/>
            <a:ext cx="3871422" cy="0"/>
          </a:xfrm>
          <a:prstGeom prst="line">
            <a:avLst/>
          </a:prstGeom>
          <a:ln w="31750" cap="rnd">
            <a:solidFill>
              <a:srgbClr val="FF0000"/>
            </a:solidFill>
            <a:round/>
            <a:tailEnd type="triangle"/>
          </a:ln>
          <a:effectLst>
            <a:glow rad="153519"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17013B9-79A5-E9F1-49C6-01F2169AF23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3111404" y="3204195"/>
            <a:ext cx="1229223" cy="789672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  <a:effectLst>
            <a:glow rad="153519"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474B99-032A-7F51-FB36-64A6472DC612}"/>
              </a:ext>
            </a:extLst>
          </p:cNvPr>
          <p:cNvCxnSpPr>
            <a:cxnSpLocks/>
            <a:stCxn id="39" idx="0"/>
            <a:endCxn id="30" idx="2"/>
          </p:cNvCxnSpPr>
          <p:nvPr/>
        </p:nvCxnSpPr>
        <p:spPr>
          <a:xfrm flipV="1">
            <a:off x="2828216" y="3993867"/>
            <a:ext cx="97456" cy="4"/>
          </a:xfrm>
          <a:prstGeom prst="line">
            <a:avLst/>
          </a:prstGeom>
          <a:ln w="31750" cap="rnd">
            <a:solidFill>
              <a:srgbClr val="FF0000"/>
            </a:solidFill>
            <a:round/>
            <a:tailEnd type="triangle"/>
          </a:ln>
          <a:effectLst>
            <a:glow rad="153519"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064C8EFA-0C4F-1449-6365-9E91FB2B3B0F}"/>
              </a:ext>
            </a:extLst>
          </p:cNvPr>
          <p:cNvCxnSpPr>
            <a:cxnSpLocks/>
            <a:stCxn id="43" idx="3"/>
            <a:endCxn id="31" idx="3"/>
          </p:cNvCxnSpPr>
          <p:nvPr/>
        </p:nvCxnSpPr>
        <p:spPr>
          <a:xfrm flipV="1">
            <a:off x="2244417" y="4362067"/>
            <a:ext cx="3774793" cy="411168"/>
          </a:xfrm>
          <a:prstGeom prst="curvedConnector2">
            <a:avLst/>
          </a:prstGeom>
          <a:ln w="25400">
            <a:solidFill>
              <a:schemeClr val="tx1"/>
            </a:solidFill>
            <a:prstDash val="sysDot"/>
            <a:tailEnd type="triangle"/>
          </a:ln>
          <a:effectLst>
            <a:glow rad="152400">
              <a:srgbClr val="0000FF">
                <a:alpha val="84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4012DA7-3B41-BBEF-F692-2B3E51CB01DD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511273" y="4162500"/>
            <a:ext cx="624972" cy="1286"/>
          </a:xfrm>
          <a:prstGeom prst="line">
            <a:avLst/>
          </a:prstGeom>
          <a:ln w="25400" cap="rnd">
            <a:solidFill>
              <a:schemeClr val="tx1"/>
            </a:solidFill>
            <a:round/>
            <a:tailEnd type="triangle"/>
          </a:ln>
          <a:effectLst>
            <a:glow rad="152400">
              <a:srgbClr val="FFC000">
                <a:alpha val="84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117BE1ED-12AB-6B2E-CCC0-FC1C1561DB68}"/>
              </a:ext>
            </a:extLst>
          </p:cNvPr>
          <p:cNvCxnSpPr>
            <a:cxnSpLocks/>
            <a:stCxn id="47" idx="5"/>
            <a:endCxn id="29" idx="3"/>
          </p:cNvCxnSpPr>
          <p:nvPr/>
        </p:nvCxnSpPr>
        <p:spPr>
          <a:xfrm rot="5400000" flipH="1" flipV="1">
            <a:off x="3116375" y="2169479"/>
            <a:ext cx="237089" cy="3880286"/>
          </a:xfrm>
          <a:prstGeom prst="curvedConnector4">
            <a:avLst>
              <a:gd name="adj1" fmla="val -96419"/>
              <a:gd name="adj2" fmla="val 49313"/>
            </a:avLst>
          </a:prstGeom>
          <a:ln w="31750">
            <a:solidFill>
              <a:schemeClr val="tx1"/>
            </a:solidFill>
            <a:tailEnd type="triangle"/>
          </a:ln>
          <a:effectLst>
            <a:glow rad="152400">
              <a:srgbClr val="FFC000">
                <a:alpha val="84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C44989AC-B5A9-B48C-90B6-3815B7A0B9EA}"/>
              </a:ext>
            </a:extLst>
          </p:cNvPr>
          <p:cNvCxnSpPr>
            <a:cxnSpLocks/>
            <a:stCxn id="47" idx="7"/>
            <a:endCxn id="39" idx="3"/>
          </p:cNvCxnSpPr>
          <p:nvPr/>
        </p:nvCxnSpPr>
        <p:spPr>
          <a:xfrm rot="5400000" flipH="1" flipV="1">
            <a:off x="1872676" y="3415971"/>
            <a:ext cx="102964" cy="1258763"/>
          </a:xfrm>
          <a:prstGeom prst="curvedConnector2">
            <a:avLst/>
          </a:prstGeom>
          <a:ln w="31750">
            <a:solidFill>
              <a:schemeClr val="tx1"/>
            </a:solidFill>
            <a:tailEnd type="triangle"/>
          </a:ln>
          <a:effectLst>
            <a:glow rad="152400">
              <a:srgbClr val="FFC000">
                <a:alpha val="84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9556814D-9DBF-B278-FA8D-74C1E3FC32F1}"/>
              </a:ext>
            </a:extLst>
          </p:cNvPr>
          <p:cNvCxnSpPr>
            <a:cxnSpLocks/>
            <a:stCxn id="60" idx="0"/>
            <a:endCxn id="38" idx="3"/>
          </p:cNvCxnSpPr>
          <p:nvPr/>
        </p:nvCxnSpPr>
        <p:spPr>
          <a:xfrm flipV="1">
            <a:off x="511273" y="2824652"/>
            <a:ext cx="2875698" cy="440907"/>
          </a:xfrm>
          <a:prstGeom prst="curvedConnector3">
            <a:avLst>
              <a:gd name="adj1" fmla="val 20992"/>
            </a:avLst>
          </a:prstGeom>
          <a:ln w="317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riangle 64">
            <a:extLst>
              <a:ext uri="{FF2B5EF4-FFF2-40B4-BE49-F238E27FC236}">
                <a16:creationId xmlns:a16="http://schemas.microsoft.com/office/drawing/2014/main" id="{994AD3F9-4462-463C-44AD-EE54BC3E39AF}"/>
              </a:ext>
            </a:extLst>
          </p:cNvPr>
          <p:cNvSpPr/>
          <p:nvPr/>
        </p:nvSpPr>
        <p:spPr>
          <a:xfrm rot="5400000">
            <a:off x="8582385" y="3852090"/>
            <a:ext cx="211522" cy="277974"/>
          </a:xfrm>
          <a:prstGeom prst="triangl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D0FADDAA-C671-C1D0-BFA1-C3A029626D0B}"/>
              </a:ext>
            </a:extLst>
          </p:cNvPr>
          <p:cNvCxnSpPr>
            <a:cxnSpLocks/>
            <a:stCxn id="41" idx="0"/>
            <a:endCxn id="65" idx="4"/>
          </p:cNvCxnSpPr>
          <p:nvPr/>
        </p:nvCxnSpPr>
        <p:spPr>
          <a:xfrm>
            <a:off x="6285371" y="3397838"/>
            <a:ext cx="2263788" cy="699000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7A909373-7FD1-0C32-E8B4-3B91DCF371BD}"/>
              </a:ext>
            </a:extLst>
          </p:cNvPr>
          <p:cNvCxnSpPr>
            <a:cxnSpLocks/>
            <a:endCxn id="65" idx="2"/>
          </p:cNvCxnSpPr>
          <p:nvPr/>
        </p:nvCxnSpPr>
        <p:spPr>
          <a:xfrm>
            <a:off x="4052358" y="2969684"/>
            <a:ext cx="4496801" cy="915632"/>
          </a:xfrm>
          <a:prstGeom prst="curvedConnector3">
            <a:avLst>
              <a:gd name="adj1" fmla="val 77291"/>
            </a:avLst>
          </a:prstGeom>
          <a:ln w="317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436576C4-EEFF-80F0-9E75-C024807A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720000"/>
            <a:ext cx="7978286" cy="791909"/>
          </a:xfrm>
        </p:spPr>
        <p:txBody>
          <a:bodyPr>
            <a:normAutofit/>
          </a:bodyPr>
          <a:lstStyle/>
          <a:p>
            <a:r>
              <a:rPr lang="en-US" dirty="0">
                <a:ea typeface="Cambria Math" panose="02040503050406030204" pitchFamily="18" charset="0"/>
              </a:rPr>
              <a:t>Set of edges bounded by AS/SA gates</a:t>
            </a:r>
          </a:p>
          <a:p>
            <a:r>
              <a:rPr lang="en-US" dirty="0">
                <a:ea typeface="Cambria Math" panose="02040503050406030204" pitchFamily="18" charset="0"/>
              </a:rPr>
              <a:t>DFFs in one independent path do not affect other independent paths</a:t>
            </a:r>
          </a:p>
        </p:txBody>
      </p:sp>
      <p:pic>
        <p:nvPicPr>
          <p:cNvPr id="4" name="Picture 2" descr="Call for Papers ASP-DAC 2023">
            <a:extLst>
              <a:ext uri="{FF2B5EF4-FFF2-40B4-BE49-F238E27FC236}">
                <a16:creationId xmlns:a16="http://schemas.microsoft.com/office/drawing/2014/main" id="{34C38232-1963-A47D-CC66-1C15E17E5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44000"/>
            <a:ext cx="550671" cy="3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02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ble 7">
            <a:extLst>
              <a:ext uri="{FF2B5EF4-FFF2-40B4-BE49-F238E27FC236}">
                <a16:creationId xmlns:a16="http://schemas.microsoft.com/office/drawing/2014/main" id="{9A82CE30-8A50-C649-3E67-2A4B5F67AB4D}"/>
              </a:ext>
            </a:extLst>
          </p:cNvPr>
          <p:cNvGraphicFramePr>
            <a:graphicFrameLocks noGrp="1"/>
          </p:cNvGraphicFramePr>
          <p:nvPr/>
        </p:nvGraphicFramePr>
        <p:xfrm>
          <a:off x="0" y="1595516"/>
          <a:ext cx="9144003" cy="3543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1273">
                  <a:extLst>
                    <a:ext uri="{9D8B030D-6E8A-4147-A177-3AD203B41FA5}">
                      <a16:colId xmlns:a16="http://schemas.microsoft.com/office/drawing/2014/main" val="2766195095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1246055017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451014948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111884854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224783494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65334765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293004725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18636371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902433182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198836910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62826913"/>
                    </a:ext>
                  </a:extLst>
                </a:gridCol>
              </a:tblGrid>
              <a:tr h="41164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898106"/>
                  </a:ext>
                </a:extLst>
              </a:tr>
              <a:tr h="31316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C0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C0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C0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C0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57347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43417AB1-C5A5-9F97-BA28-26256E89A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7726363" cy="107275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Independent Paths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915D2-9D84-4F0F-5164-6886C614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Rassul Bairamkulov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652F8-6938-F56A-E316-032A24949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44</a:t>
            </a:fld>
            <a:endParaRPr lang="fr-FR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CF9B3D-0FD0-942A-FA5D-AC7E759C3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720000"/>
            <a:ext cx="7922420" cy="791909"/>
          </a:xfrm>
        </p:spPr>
        <p:txBody>
          <a:bodyPr/>
          <a:lstStyle/>
          <a:p>
            <a:r>
              <a:rPr lang="en-US" dirty="0">
                <a:ea typeface="Cambria Math" panose="02040503050406030204" pitchFamily="18" charset="0"/>
              </a:rPr>
              <a:t>Set of edges bounded by AS/SA gates</a:t>
            </a:r>
          </a:p>
          <a:p>
            <a:r>
              <a:rPr lang="en-US" dirty="0">
                <a:ea typeface="Cambria Math" panose="02040503050406030204" pitchFamily="18" charset="0"/>
              </a:rPr>
              <a:t>DFFs in one independent path do not affect other independent paths</a:t>
            </a:r>
          </a:p>
        </p:txBody>
      </p:sp>
      <p:sp>
        <p:nvSpPr>
          <p:cNvPr id="28" name="Delay 27">
            <a:extLst>
              <a:ext uri="{FF2B5EF4-FFF2-40B4-BE49-F238E27FC236}">
                <a16:creationId xmlns:a16="http://schemas.microsoft.com/office/drawing/2014/main" id="{EF930564-2E66-7338-CA7C-7F5710422940}"/>
              </a:ext>
            </a:extLst>
          </p:cNvPr>
          <p:cNvSpPr/>
          <p:nvPr/>
        </p:nvSpPr>
        <p:spPr>
          <a:xfrm>
            <a:off x="1165319" y="3197300"/>
            <a:ext cx="230423" cy="450961"/>
          </a:xfrm>
          <a:prstGeom prst="flowChartDelay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525AF5-EBD5-A4A4-2826-622B2BB39086}"/>
              </a:ext>
            </a:extLst>
          </p:cNvPr>
          <p:cNvSpPr/>
          <p:nvPr/>
        </p:nvSpPr>
        <p:spPr>
          <a:xfrm>
            <a:off x="2925672" y="3901001"/>
            <a:ext cx="185732" cy="185732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31A99339-5DC1-8A14-C08F-A8EC6D16315B}"/>
              </a:ext>
            </a:extLst>
          </p:cNvPr>
          <p:cNvSpPr/>
          <p:nvPr/>
        </p:nvSpPr>
        <p:spPr>
          <a:xfrm rot="5400000">
            <a:off x="150207" y="2407594"/>
            <a:ext cx="447457" cy="277974"/>
          </a:xfrm>
          <a:prstGeom prst="triangl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111A0ED-9608-21FD-6B44-098EDB4B37A4}"/>
              </a:ext>
            </a:extLst>
          </p:cNvPr>
          <p:cNvSpPr/>
          <p:nvPr/>
        </p:nvSpPr>
        <p:spPr>
          <a:xfrm>
            <a:off x="4533694" y="2452208"/>
            <a:ext cx="185732" cy="185732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1F5E83A-1322-248B-597F-E8698D3BFB4A}"/>
              </a:ext>
            </a:extLst>
          </p:cNvPr>
          <p:cNvSpPr/>
          <p:nvPr/>
        </p:nvSpPr>
        <p:spPr>
          <a:xfrm>
            <a:off x="4340627" y="3111329"/>
            <a:ext cx="185732" cy="1857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E5B3443-B9CC-8580-D323-B140CC86BB9D}"/>
              </a:ext>
            </a:extLst>
          </p:cNvPr>
          <p:cNvSpPr/>
          <p:nvPr/>
        </p:nvSpPr>
        <p:spPr>
          <a:xfrm>
            <a:off x="2770318" y="3331941"/>
            <a:ext cx="185732" cy="1857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0B7D824B-DDE9-F338-187A-013D858E7BDE}"/>
              </a:ext>
            </a:extLst>
          </p:cNvPr>
          <p:cNvSpPr/>
          <p:nvPr/>
        </p:nvSpPr>
        <p:spPr>
          <a:xfrm rot="5400000">
            <a:off x="7512122" y="2833777"/>
            <a:ext cx="450961" cy="289877"/>
          </a:xfrm>
          <a:prstGeom prst="triangl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8CDB40F-F7F7-B418-856F-E7062267FDD6}"/>
              </a:ext>
            </a:extLst>
          </p:cNvPr>
          <p:cNvSpPr/>
          <p:nvPr/>
        </p:nvSpPr>
        <p:spPr>
          <a:xfrm>
            <a:off x="5227747" y="3106474"/>
            <a:ext cx="185732" cy="1857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F9E1CC6E-AEED-FAD2-2387-9077256094F4}"/>
              </a:ext>
            </a:extLst>
          </p:cNvPr>
          <p:cNvSpPr/>
          <p:nvPr/>
        </p:nvSpPr>
        <p:spPr>
          <a:xfrm rot="5400000">
            <a:off x="2465397" y="3856532"/>
            <a:ext cx="450962" cy="274676"/>
          </a:xfrm>
          <a:prstGeom prst="triangl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40" name="Delay 39">
            <a:extLst>
              <a:ext uri="{FF2B5EF4-FFF2-40B4-BE49-F238E27FC236}">
                <a16:creationId xmlns:a16="http://schemas.microsoft.com/office/drawing/2014/main" id="{61F3EBE7-22B4-55DF-7D29-976736E334C4}"/>
              </a:ext>
            </a:extLst>
          </p:cNvPr>
          <p:cNvSpPr/>
          <p:nvPr/>
        </p:nvSpPr>
        <p:spPr>
          <a:xfrm>
            <a:off x="3809611" y="2717423"/>
            <a:ext cx="230423" cy="450961"/>
          </a:xfrm>
          <a:prstGeom prst="flowChartDelay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9A7CBED0-F6DF-6CE6-D07E-E8CB0E59CEE1}"/>
              </a:ext>
            </a:extLst>
          </p:cNvPr>
          <p:cNvSpPr/>
          <p:nvPr/>
        </p:nvSpPr>
        <p:spPr>
          <a:xfrm rot="5400000">
            <a:off x="5922655" y="3258850"/>
            <a:ext cx="447457" cy="277974"/>
          </a:xfrm>
          <a:prstGeom prst="triangl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42" name="Delay 41">
            <a:extLst>
              <a:ext uri="{FF2B5EF4-FFF2-40B4-BE49-F238E27FC236}">
                <a16:creationId xmlns:a16="http://schemas.microsoft.com/office/drawing/2014/main" id="{D891866A-95FE-03FE-C4BE-891FCD07E029}"/>
              </a:ext>
            </a:extLst>
          </p:cNvPr>
          <p:cNvSpPr/>
          <p:nvPr/>
        </p:nvSpPr>
        <p:spPr>
          <a:xfrm>
            <a:off x="8590849" y="2440504"/>
            <a:ext cx="230423" cy="450961"/>
          </a:xfrm>
          <a:prstGeom prst="flowChartDelay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G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70DE54B-8B2E-1BE9-C94F-72AC24C8DCCC}"/>
              </a:ext>
            </a:extLst>
          </p:cNvPr>
          <p:cNvCxnSpPr>
            <a:cxnSpLocks/>
            <a:stCxn id="37" idx="0"/>
            <a:endCxn id="36" idx="3"/>
          </p:cNvCxnSpPr>
          <p:nvPr/>
        </p:nvCxnSpPr>
        <p:spPr>
          <a:xfrm rot="5400000" flipH="1" flipV="1">
            <a:off x="6392759" y="1906570"/>
            <a:ext cx="127758" cy="2272051"/>
          </a:xfrm>
          <a:prstGeom prst="curvedConnector2">
            <a:avLst/>
          </a:prstGeom>
          <a:ln w="31750">
            <a:solidFill>
              <a:srgbClr val="FF0000"/>
            </a:solidFill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115C37BE-A324-6EFC-8478-5B983D547CC2}"/>
              </a:ext>
            </a:extLst>
          </p:cNvPr>
          <p:cNvCxnSpPr>
            <a:cxnSpLocks/>
            <a:stCxn id="37" idx="4"/>
            <a:endCxn id="41" idx="3"/>
          </p:cNvCxnSpPr>
          <p:nvPr/>
        </p:nvCxnSpPr>
        <p:spPr>
          <a:xfrm rot="16200000" flipH="1">
            <a:off x="5611190" y="3001630"/>
            <a:ext cx="105631" cy="686784"/>
          </a:xfrm>
          <a:prstGeom prst="curvedConnector2">
            <a:avLst/>
          </a:prstGeom>
          <a:ln w="31750">
            <a:solidFill>
              <a:srgbClr val="FF0000"/>
            </a:solidFill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1E1A8D-1956-7D3B-4768-FFDA52FF7515}"/>
              </a:ext>
            </a:extLst>
          </p:cNvPr>
          <p:cNvCxnSpPr>
            <a:cxnSpLocks/>
            <a:stCxn id="28" idx="3"/>
            <a:endCxn id="35" idx="2"/>
          </p:cNvCxnSpPr>
          <p:nvPr/>
        </p:nvCxnSpPr>
        <p:spPr>
          <a:xfrm>
            <a:off x="1395742" y="3422781"/>
            <a:ext cx="1374576" cy="2026"/>
          </a:xfrm>
          <a:prstGeom prst="line">
            <a:avLst/>
          </a:prstGeom>
          <a:ln w="31750" cap="rnd">
            <a:solidFill>
              <a:srgbClr val="FF0000"/>
            </a:solidFill>
            <a:round/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CC0871-4F20-2564-1DF0-40BB44E5DEF9}"/>
              </a:ext>
            </a:extLst>
          </p:cNvPr>
          <p:cNvCxnSpPr>
            <a:cxnSpLocks/>
            <a:stCxn id="32" idx="0"/>
            <a:endCxn id="33" idx="2"/>
          </p:cNvCxnSpPr>
          <p:nvPr/>
        </p:nvCxnSpPr>
        <p:spPr>
          <a:xfrm flipV="1">
            <a:off x="512923" y="2545074"/>
            <a:ext cx="4020771" cy="1508"/>
          </a:xfrm>
          <a:prstGeom prst="line">
            <a:avLst/>
          </a:prstGeom>
          <a:ln w="31750" cap="rnd">
            <a:solidFill>
              <a:srgbClr val="FF0000"/>
            </a:solidFill>
            <a:round/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561CA80D-D5E9-845D-1506-9E4FE3A7F5D9}"/>
              </a:ext>
            </a:extLst>
          </p:cNvPr>
          <p:cNvCxnSpPr>
            <a:cxnSpLocks/>
            <a:stCxn id="35" idx="4"/>
            <a:endCxn id="30" idx="0"/>
          </p:cNvCxnSpPr>
          <p:nvPr/>
        </p:nvCxnSpPr>
        <p:spPr>
          <a:xfrm rot="16200000" flipH="1">
            <a:off x="2749197" y="3631660"/>
            <a:ext cx="383328" cy="155354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9FA5EC83-9292-3C57-6960-9D5C361DC74D}"/>
              </a:ext>
            </a:extLst>
          </p:cNvPr>
          <p:cNvCxnSpPr>
            <a:cxnSpLocks/>
            <a:stCxn id="35" idx="0"/>
          </p:cNvCxnSpPr>
          <p:nvPr/>
        </p:nvCxnSpPr>
        <p:spPr>
          <a:xfrm rot="5400000" flipH="1" flipV="1">
            <a:off x="3193954" y="2738834"/>
            <a:ext cx="262336" cy="923878"/>
          </a:xfrm>
          <a:prstGeom prst="curvedConnector2">
            <a:avLst/>
          </a:prstGeom>
          <a:ln w="31750">
            <a:solidFill>
              <a:srgbClr val="FF0000"/>
            </a:solidFill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29D8FFEE-DAC6-A362-A061-85875D35CB65}"/>
              </a:ext>
            </a:extLst>
          </p:cNvPr>
          <p:cNvCxnSpPr>
            <a:cxnSpLocks/>
            <a:stCxn id="34" idx="0"/>
            <a:endCxn id="33" idx="4"/>
          </p:cNvCxnSpPr>
          <p:nvPr/>
        </p:nvCxnSpPr>
        <p:spPr>
          <a:xfrm rot="5400000" flipH="1" flipV="1">
            <a:off x="4293332" y="2778102"/>
            <a:ext cx="473389" cy="193067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8F20A5-DCEB-4F44-ABC7-D57931E17266}"/>
              </a:ext>
            </a:extLst>
          </p:cNvPr>
          <p:cNvCxnSpPr>
            <a:cxnSpLocks/>
            <a:stCxn id="34" idx="6"/>
            <a:endCxn id="37" idx="2"/>
          </p:cNvCxnSpPr>
          <p:nvPr/>
        </p:nvCxnSpPr>
        <p:spPr>
          <a:xfrm flipV="1">
            <a:off x="4526359" y="3199340"/>
            <a:ext cx="701388" cy="4855"/>
          </a:xfrm>
          <a:prstGeom prst="line">
            <a:avLst/>
          </a:prstGeom>
          <a:ln w="31750" cap="rnd">
            <a:solidFill>
              <a:srgbClr val="FF0000"/>
            </a:solidFill>
            <a:round/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98FFC3-F373-BB3D-6191-206D5A035559}"/>
              </a:ext>
            </a:extLst>
          </p:cNvPr>
          <p:cNvCxnSpPr>
            <a:cxnSpLocks/>
            <a:stCxn id="33" idx="6"/>
          </p:cNvCxnSpPr>
          <p:nvPr/>
        </p:nvCxnSpPr>
        <p:spPr>
          <a:xfrm>
            <a:off x="4719426" y="2545074"/>
            <a:ext cx="3871422" cy="0"/>
          </a:xfrm>
          <a:prstGeom prst="line">
            <a:avLst/>
          </a:prstGeom>
          <a:ln w="31750" cap="rnd">
            <a:solidFill>
              <a:srgbClr val="FF0000"/>
            </a:solidFill>
            <a:round/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17013B9-79A5-E9F1-49C6-01F2169AF23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3111404" y="3204195"/>
            <a:ext cx="1229223" cy="789672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474B99-032A-7F51-FB36-64A6472DC612}"/>
              </a:ext>
            </a:extLst>
          </p:cNvPr>
          <p:cNvCxnSpPr>
            <a:cxnSpLocks/>
            <a:stCxn id="39" idx="0"/>
            <a:endCxn id="30" idx="2"/>
          </p:cNvCxnSpPr>
          <p:nvPr/>
        </p:nvCxnSpPr>
        <p:spPr>
          <a:xfrm flipV="1">
            <a:off x="2828216" y="3993867"/>
            <a:ext cx="97456" cy="4"/>
          </a:xfrm>
          <a:prstGeom prst="line">
            <a:avLst/>
          </a:prstGeom>
          <a:ln w="31750" cap="rnd">
            <a:solidFill>
              <a:srgbClr val="FF0000"/>
            </a:solidFill>
            <a:round/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all for Papers ASP-DAC 2023">
            <a:extLst>
              <a:ext uri="{FF2B5EF4-FFF2-40B4-BE49-F238E27FC236}">
                <a16:creationId xmlns:a16="http://schemas.microsoft.com/office/drawing/2014/main" id="{C2642DD8-48AA-D0EF-E633-147870FF1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44000"/>
            <a:ext cx="550671" cy="3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694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Table 7">
            <a:extLst>
              <a:ext uri="{FF2B5EF4-FFF2-40B4-BE49-F238E27FC236}">
                <a16:creationId xmlns:a16="http://schemas.microsoft.com/office/drawing/2014/main" id="{9E8EA50D-A851-103D-8A28-DB2E2CA96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008081"/>
              </p:ext>
            </p:extLst>
          </p:nvPr>
        </p:nvGraphicFramePr>
        <p:xfrm>
          <a:off x="0" y="1595516"/>
          <a:ext cx="9144003" cy="3543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1273">
                  <a:extLst>
                    <a:ext uri="{9D8B030D-6E8A-4147-A177-3AD203B41FA5}">
                      <a16:colId xmlns:a16="http://schemas.microsoft.com/office/drawing/2014/main" val="2766195095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1246055017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451014948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111884854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224783494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65334765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293004725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18636371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902433182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198836910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62826913"/>
                    </a:ext>
                  </a:extLst>
                </a:gridCol>
              </a:tblGrid>
              <a:tr h="41164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898106"/>
                  </a:ext>
                </a:extLst>
              </a:tr>
              <a:tr h="31316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C0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C0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C0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C0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573477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652F8-6938-F56A-E316-032A24949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45</a:t>
            </a:fld>
            <a:endParaRPr lang="fr-FR" dirty="0"/>
          </a:p>
        </p:txBody>
      </p:sp>
      <p:sp>
        <p:nvSpPr>
          <p:cNvPr id="28" name="Delay 27">
            <a:extLst>
              <a:ext uri="{FF2B5EF4-FFF2-40B4-BE49-F238E27FC236}">
                <a16:creationId xmlns:a16="http://schemas.microsoft.com/office/drawing/2014/main" id="{EF930564-2E66-7338-CA7C-7F5710422940}"/>
              </a:ext>
            </a:extLst>
          </p:cNvPr>
          <p:cNvSpPr/>
          <p:nvPr/>
        </p:nvSpPr>
        <p:spPr>
          <a:xfrm>
            <a:off x="1165319" y="3197300"/>
            <a:ext cx="230423" cy="450961"/>
          </a:xfrm>
          <a:prstGeom prst="flowChartDelay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525AF5-EBD5-A4A4-2826-622B2BB39086}"/>
              </a:ext>
            </a:extLst>
          </p:cNvPr>
          <p:cNvSpPr/>
          <p:nvPr/>
        </p:nvSpPr>
        <p:spPr>
          <a:xfrm>
            <a:off x="2925672" y="3901001"/>
            <a:ext cx="185732" cy="185732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31A99339-5DC1-8A14-C08F-A8EC6D16315B}"/>
              </a:ext>
            </a:extLst>
          </p:cNvPr>
          <p:cNvSpPr/>
          <p:nvPr/>
        </p:nvSpPr>
        <p:spPr>
          <a:xfrm rot="5400000">
            <a:off x="150207" y="2407594"/>
            <a:ext cx="447457" cy="277974"/>
          </a:xfrm>
          <a:prstGeom prst="triangl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111A0ED-9608-21FD-6B44-098EDB4B37A4}"/>
              </a:ext>
            </a:extLst>
          </p:cNvPr>
          <p:cNvSpPr/>
          <p:nvPr/>
        </p:nvSpPr>
        <p:spPr>
          <a:xfrm>
            <a:off x="4533694" y="2452208"/>
            <a:ext cx="185732" cy="185732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1F5E83A-1322-248B-597F-E8698D3BFB4A}"/>
              </a:ext>
            </a:extLst>
          </p:cNvPr>
          <p:cNvSpPr/>
          <p:nvPr/>
        </p:nvSpPr>
        <p:spPr>
          <a:xfrm>
            <a:off x="4384600" y="3111329"/>
            <a:ext cx="185732" cy="1857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E5B3443-B9CC-8580-D323-B140CC86BB9D}"/>
              </a:ext>
            </a:extLst>
          </p:cNvPr>
          <p:cNvSpPr/>
          <p:nvPr/>
        </p:nvSpPr>
        <p:spPr>
          <a:xfrm>
            <a:off x="2770318" y="3331941"/>
            <a:ext cx="185732" cy="1857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0B7D824B-DDE9-F338-187A-013D858E7BDE}"/>
              </a:ext>
            </a:extLst>
          </p:cNvPr>
          <p:cNvSpPr/>
          <p:nvPr/>
        </p:nvSpPr>
        <p:spPr>
          <a:xfrm rot="5400000">
            <a:off x="7512122" y="2833777"/>
            <a:ext cx="450961" cy="289877"/>
          </a:xfrm>
          <a:prstGeom prst="triangl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8CDB40F-F7F7-B418-856F-E7062267FDD6}"/>
              </a:ext>
            </a:extLst>
          </p:cNvPr>
          <p:cNvSpPr/>
          <p:nvPr/>
        </p:nvSpPr>
        <p:spPr>
          <a:xfrm>
            <a:off x="5333198" y="3106474"/>
            <a:ext cx="185732" cy="1857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F9E1CC6E-AEED-FAD2-2387-9077256094F4}"/>
              </a:ext>
            </a:extLst>
          </p:cNvPr>
          <p:cNvSpPr/>
          <p:nvPr/>
        </p:nvSpPr>
        <p:spPr>
          <a:xfrm rot="5400000">
            <a:off x="2465397" y="3856532"/>
            <a:ext cx="450962" cy="274676"/>
          </a:xfrm>
          <a:prstGeom prst="triangl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40" name="Delay 39">
            <a:extLst>
              <a:ext uri="{FF2B5EF4-FFF2-40B4-BE49-F238E27FC236}">
                <a16:creationId xmlns:a16="http://schemas.microsoft.com/office/drawing/2014/main" id="{61F3EBE7-22B4-55DF-7D29-976736E334C4}"/>
              </a:ext>
            </a:extLst>
          </p:cNvPr>
          <p:cNvSpPr/>
          <p:nvPr/>
        </p:nvSpPr>
        <p:spPr>
          <a:xfrm>
            <a:off x="3809611" y="2746339"/>
            <a:ext cx="230423" cy="450961"/>
          </a:xfrm>
          <a:prstGeom prst="flowChartDelay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9A7CBED0-F6DF-6CE6-D07E-E8CB0E59CEE1}"/>
              </a:ext>
            </a:extLst>
          </p:cNvPr>
          <p:cNvSpPr/>
          <p:nvPr/>
        </p:nvSpPr>
        <p:spPr>
          <a:xfrm rot="5400000">
            <a:off x="5922655" y="3258850"/>
            <a:ext cx="447457" cy="277974"/>
          </a:xfrm>
          <a:prstGeom prst="triangl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42" name="Delay 41">
            <a:extLst>
              <a:ext uri="{FF2B5EF4-FFF2-40B4-BE49-F238E27FC236}">
                <a16:creationId xmlns:a16="http://schemas.microsoft.com/office/drawing/2014/main" id="{D891866A-95FE-03FE-C4BE-891FCD07E029}"/>
              </a:ext>
            </a:extLst>
          </p:cNvPr>
          <p:cNvSpPr/>
          <p:nvPr/>
        </p:nvSpPr>
        <p:spPr>
          <a:xfrm>
            <a:off x="8752214" y="2440504"/>
            <a:ext cx="230423" cy="450961"/>
          </a:xfrm>
          <a:prstGeom prst="flowChartDelay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G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70DE54B-8B2E-1BE9-C94F-72AC24C8DCCC}"/>
              </a:ext>
            </a:extLst>
          </p:cNvPr>
          <p:cNvCxnSpPr>
            <a:cxnSpLocks/>
            <a:stCxn id="37" idx="0"/>
            <a:endCxn id="36" idx="3"/>
          </p:cNvCxnSpPr>
          <p:nvPr/>
        </p:nvCxnSpPr>
        <p:spPr>
          <a:xfrm rot="5400000" flipH="1" flipV="1">
            <a:off x="6445485" y="1959295"/>
            <a:ext cx="127758" cy="2166600"/>
          </a:xfrm>
          <a:prstGeom prst="curvedConnector2">
            <a:avLst/>
          </a:prstGeom>
          <a:ln w="31750">
            <a:solidFill>
              <a:srgbClr val="FF0000"/>
            </a:solidFill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115C37BE-A324-6EFC-8478-5B983D547CC2}"/>
              </a:ext>
            </a:extLst>
          </p:cNvPr>
          <p:cNvCxnSpPr>
            <a:cxnSpLocks/>
            <a:stCxn id="37" idx="4"/>
            <a:endCxn id="41" idx="3"/>
          </p:cNvCxnSpPr>
          <p:nvPr/>
        </p:nvCxnSpPr>
        <p:spPr>
          <a:xfrm rot="16200000" flipH="1">
            <a:off x="5663914" y="3054355"/>
            <a:ext cx="105632" cy="581333"/>
          </a:xfrm>
          <a:prstGeom prst="curvedConnector2">
            <a:avLst/>
          </a:prstGeom>
          <a:ln w="31750">
            <a:solidFill>
              <a:srgbClr val="FF0000"/>
            </a:solidFill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1E1A8D-1956-7D3B-4768-FFDA52FF7515}"/>
              </a:ext>
            </a:extLst>
          </p:cNvPr>
          <p:cNvCxnSpPr>
            <a:cxnSpLocks/>
            <a:stCxn id="28" idx="3"/>
            <a:endCxn id="35" idx="2"/>
          </p:cNvCxnSpPr>
          <p:nvPr/>
        </p:nvCxnSpPr>
        <p:spPr>
          <a:xfrm>
            <a:off x="1395742" y="3422781"/>
            <a:ext cx="1374576" cy="2026"/>
          </a:xfrm>
          <a:prstGeom prst="line">
            <a:avLst/>
          </a:prstGeom>
          <a:ln w="31750" cap="rnd">
            <a:solidFill>
              <a:srgbClr val="FF0000"/>
            </a:solidFill>
            <a:round/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CC0871-4F20-2564-1DF0-40BB44E5DEF9}"/>
              </a:ext>
            </a:extLst>
          </p:cNvPr>
          <p:cNvCxnSpPr>
            <a:cxnSpLocks/>
            <a:stCxn id="32" idx="0"/>
            <a:endCxn id="33" idx="2"/>
          </p:cNvCxnSpPr>
          <p:nvPr/>
        </p:nvCxnSpPr>
        <p:spPr>
          <a:xfrm flipV="1">
            <a:off x="512923" y="2545074"/>
            <a:ext cx="4020771" cy="1508"/>
          </a:xfrm>
          <a:prstGeom prst="line">
            <a:avLst/>
          </a:prstGeom>
          <a:ln w="31750" cap="rnd">
            <a:solidFill>
              <a:srgbClr val="FF0000"/>
            </a:solidFill>
            <a:round/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561CA80D-D5E9-845D-1506-9E4FE3A7F5D9}"/>
              </a:ext>
            </a:extLst>
          </p:cNvPr>
          <p:cNvCxnSpPr>
            <a:cxnSpLocks/>
            <a:stCxn id="35" idx="4"/>
            <a:endCxn id="30" idx="0"/>
          </p:cNvCxnSpPr>
          <p:nvPr/>
        </p:nvCxnSpPr>
        <p:spPr>
          <a:xfrm rot="16200000" flipH="1">
            <a:off x="2749197" y="3631660"/>
            <a:ext cx="383328" cy="155354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9FA5EC83-9292-3C57-6960-9D5C361DC74D}"/>
              </a:ext>
            </a:extLst>
          </p:cNvPr>
          <p:cNvCxnSpPr>
            <a:cxnSpLocks/>
            <a:stCxn id="35" idx="0"/>
          </p:cNvCxnSpPr>
          <p:nvPr/>
        </p:nvCxnSpPr>
        <p:spPr>
          <a:xfrm rot="5400000" flipH="1" flipV="1">
            <a:off x="3193954" y="2738834"/>
            <a:ext cx="262336" cy="923878"/>
          </a:xfrm>
          <a:prstGeom prst="curvedConnector2">
            <a:avLst/>
          </a:prstGeom>
          <a:ln w="31750">
            <a:solidFill>
              <a:srgbClr val="FF0000"/>
            </a:solidFill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29D8FFEE-DAC6-A362-A061-85875D35CB65}"/>
              </a:ext>
            </a:extLst>
          </p:cNvPr>
          <p:cNvCxnSpPr>
            <a:cxnSpLocks/>
            <a:stCxn id="34" idx="0"/>
            <a:endCxn id="33" idx="4"/>
          </p:cNvCxnSpPr>
          <p:nvPr/>
        </p:nvCxnSpPr>
        <p:spPr>
          <a:xfrm rot="5400000" flipH="1" flipV="1">
            <a:off x="4315319" y="2800088"/>
            <a:ext cx="473389" cy="149094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8F20A5-DCEB-4F44-ABC7-D57931E17266}"/>
              </a:ext>
            </a:extLst>
          </p:cNvPr>
          <p:cNvCxnSpPr>
            <a:cxnSpLocks/>
            <a:stCxn id="34" idx="6"/>
            <a:endCxn id="37" idx="2"/>
          </p:cNvCxnSpPr>
          <p:nvPr/>
        </p:nvCxnSpPr>
        <p:spPr>
          <a:xfrm flipV="1">
            <a:off x="4570332" y="3199340"/>
            <a:ext cx="762866" cy="4855"/>
          </a:xfrm>
          <a:prstGeom prst="line">
            <a:avLst/>
          </a:prstGeom>
          <a:ln w="31750" cap="rnd">
            <a:solidFill>
              <a:srgbClr val="FF0000"/>
            </a:solidFill>
            <a:round/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98FFC3-F373-BB3D-6191-206D5A035559}"/>
              </a:ext>
            </a:extLst>
          </p:cNvPr>
          <p:cNvCxnSpPr>
            <a:cxnSpLocks/>
            <a:stCxn id="33" idx="6"/>
          </p:cNvCxnSpPr>
          <p:nvPr/>
        </p:nvCxnSpPr>
        <p:spPr>
          <a:xfrm>
            <a:off x="4719426" y="2545074"/>
            <a:ext cx="4032788" cy="0"/>
          </a:xfrm>
          <a:prstGeom prst="line">
            <a:avLst/>
          </a:prstGeom>
          <a:ln w="31750" cap="rnd">
            <a:solidFill>
              <a:srgbClr val="FF0000"/>
            </a:solidFill>
            <a:round/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17013B9-79A5-E9F1-49C6-01F2169AF23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3111404" y="3204195"/>
            <a:ext cx="1273196" cy="789672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474B99-032A-7F51-FB36-64A6472DC612}"/>
              </a:ext>
            </a:extLst>
          </p:cNvPr>
          <p:cNvCxnSpPr>
            <a:cxnSpLocks/>
            <a:stCxn id="39" idx="0"/>
            <a:endCxn id="30" idx="2"/>
          </p:cNvCxnSpPr>
          <p:nvPr/>
        </p:nvCxnSpPr>
        <p:spPr>
          <a:xfrm flipV="1">
            <a:off x="2828216" y="3993867"/>
            <a:ext cx="97456" cy="4"/>
          </a:xfrm>
          <a:prstGeom prst="line">
            <a:avLst/>
          </a:prstGeom>
          <a:ln w="31750" cap="rnd">
            <a:solidFill>
              <a:srgbClr val="FF0000"/>
            </a:solidFill>
            <a:round/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D1B1B34-9607-E9EA-4739-1FDE30299606}"/>
              </a:ext>
            </a:extLst>
          </p:cNvPr>
          <p:cNvSpPr/>
          <p:nvPr/>
        </p:nvSpPr>
        <p:spPr>
          <a:xfrm>
            <a:off x="1144029" y="2400561"/>
            <a:ext cx="168650" cy="3123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45AFF3-A5C4-FCED-14F6-6E82CA0A09AD}"/>
              </a:ext>
            </a:extLst>
          </p:cNvPr>
          <p:cNvSpPr/>
          <p:nvPr/>
        </p:nvSpPr>
        <p:spPr>
          <a:xfrm>
            <a:off x="1996160" y="2400561"/>
            <a:ext cx="168650" cy="3123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53D21-99FC-5233-B940-BA1F0FE9A91E}"/>
              </a:ext>
            </a:extLst>
          </p:cNvPr>
          <p:cNvSpPr/>
          <p:nvPr/>
        </p:nvSpPr>
        <p:spPr>
          <a:xfrm>
            <a:off x="2828216" y="2400561"/>
            <a:ext cx="168650" cy="3123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46D269-28C8-5587-C474-7DFDCAEED77B}"/>
              </a:ext>
            </a:extLst>
          </p:cNvPr>
          <p:cNvSpPr/>
          <p:nvPr/>
        </p:nvSpPr>
        <p:spPr>
          <a:xfrm>
            <a:off x="3662251" y="2400561"/>
            <a:ext cx="168650" cy="3123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E71726-9D5A-E1D4-F1F1-7D6F0D79BAB8}"/>
              </a:ext>
            </a:extLst>
          </p:cNvPr>
          <p:cNvSpPr/>
          <p:nvPr/>
        </p:nvSpPr>
        <p:spPr>
          <a:xfrm>
            <a:off x="4226057" y="2400561"/>
            <a:ext cx="168650" cy="3123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1BFCC1-A1B0-CF5C-2D8A-8A65101F3BAE}"/>
              </a:ext>
            </a:extLst>
          </p:cNvPr>
          <p:cNvSpPr/>
          <p:nvPr/>
        </p:nvSpPr>
        <p:spPr>
          <a:xfrm>
            <a:off x="4783491" y="2400561"/>
            <a:ext cx="168650" cy="3123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59D98C-5FC7-A052-3A18-F4BDB8986826}"/>
              </a:ext>
            </a:extLst>
          </p:cNvPr>
          <p:cNvSpPr/>
          <p:nvPr/>
        </p:nvSpPr>
        <p:spPr>
          <a:xfrm>
            <a:off x="4783491" y="3051245"/>
            <a:ext cx="168650" cy="3123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4EEE50-6A56-4594-E124-153790934624}"/>
              </a:ext>
            </a:extLst>
          </p:cNvPr>
          <p:cNvSpPr/>
          <p:nvPr/>
        </p:nvSpPr>
        <p:spPr>
          <a:xfrm rot="18322767">
            <a:off x="4432457" y="2749342"/>
            <a:ext cx="168650" cy="3123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9527CD-D11A-59AA-9F47-0E3FA5499419}"/>
              </a:ext>
            </a:extLst>
          </p:cNvPr>
          <p:cNvSpPr/>
          <p:nvPr/>
        </p:nvSpPr>
        <p:spPr>
          <a:xfrm>
            <a:off x="4168342" y="3062136"/>
            <a:ext cx="168650" cy="3123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8BAFF09-E90B-DD2E-F67B-489E0DFF8AAF}"/>
              </a:ext>
            </a:extLst>
          </p:cNvPr>
          <p:cNvSpPr/>
          <p:nvPr/>
        </p:nvSpPr>
        <p:spPr>
          <a:xfrm rot="19116886">
            <a:off x="3640961" y="3524958"/>
            <a:ext cx="168650" cy="3123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872DA1E-D481-3C42-6F57-8392B804C4F1}"/>
              </a:ext>
            </a:extLst>
          </p:cNvPr>
          <p:cNvSpPr/>
          <p:nvPr/>
        </p:nvSpPr>
        <p:spPr>
          <a:xfrm>
            <a:off x="3422245" y="2925994"/>
            <a:ext cx="168650" cy="3123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F26F30-0932-876E-D5F3-95AA43A856CE}"/>
              </a:ext>
            </a:extLst>
          </p:cNvPr>
          <p:cNvSpPr/>
          <p:nvPr/>
        </p:nvSpPr>
        <p:spPr>
          <a:xfrm>
            <a:off x="3042033" y="3022153"/>
            <a:ext cx="168650" cy="3123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73B64D-8E01-1210-79CB-DEEBEA4C24E3}"/>
              </a:ext>
            </a:extLst>
          </p:cNvPr>
          <p:cNvSpPr/>
          <p:nvPr/>
        </p:nvSpPr>
        <p:spPr>
          <a:xfrm rot="3513023">
            <a:off x="2855095" y="3533469"/>
            <a:ext cx="168650" cy="3123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931DEB3-E06F-D47E-798F-3240EDA5A169}"/>
              </a:ext>
            </a:extLst>
          </p:cNvPr>
          <p:cNvSpPr/>
          <p:nvPr/>
        </p:nvSpPr>
        <p:spPr>
          <a:xfrm>
            <a:off x="2548190" y="3266609"/>
            <a:ext cx="168650" cy="3123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3B7D53A-6013-AB48-0E90-BEB4CDBADD95}"/>
              </a:ext>
            </a:extLst>
          </p:cNvPr>
          <p:cNvSpPr/>
          <p:nvPr/>
        </p:nvSpPr>
        <p:spPr>
          <a:xfrm>
            <a:off x="1998859" y="3266609"/>
            <a:ext cx="168650" cy="3123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F71A42-196A-D930-6CF2-D7B4B24B52F0}"/>
              </a:ext>
            </a:extLst>
          </p:cNvPr>
          <p:cNvSpPr/>
          <p:nvPr/>
        </p:nvSpPr>
        <p:spPr>
          <a:xfrm>
            <a:off x="5315995" y="2400561"/>
            <a:ext cx="168650" cy="3123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B407C4D-90D6-8BBC-2F91-0F56EFEF9631}"/>
              </a:ext>
            </a:extLst>
          </p:cNvPr>
          <p:cNvSpPr/>
          <p:nvPr/>
        </p:nvSpPr>
        <p:spPr>
          <a:xfrm>
            <a:off x="6144607" y="2400561"/>
            <a:ext cx="168650" cy="3123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84A432-4797-B9EE-5882-4A5718A6B06F}"/>
              </a:ext>
            </a:extLst>
          </p:cNvPr>
          <p:cNvSpPr/>
          <p:nvPr/>
        </p:nvSpPr>
        <p:spPr>
          <a:xfrm>
            <a:off x="6981885" y="2400561"/>
            <a:ext cx="168650" cy="3123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B6EA34E-0D9D-B29A-2D25-042C83B96416}"/>
              </a:ext>
            </a:extLst>
          </p:cNvPr>
          <p:cNvSpPr/>
          <p:nvPr/>
        </p:nvSpPr>
        <p:spPr>
          <a:xfrm>
            <a:off x="7801263" y="2400561"/>
            <a:ext cx="168650" cy="3123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F5B02AD-0008-BCC1-D793-A89B3E5E9B58}"/>
              </a:ext>
            </a:extLst>
          </p:cNvPr>
          <p:cNvSpPr/>
          <p:nvPr/>
        </p:nvSpPr>
        <p:spPr>
          <a:xfrm>
            <a:off x="8401174" y="2400561"/>
            <a:ext cx="168650" cy="3123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AD76021-99B2-FE62-383E-599E527527A8}"/>
              </a:ext>
            </a:extLst>
          </p:cNvPr>
          <p:cNvSpPr/>
          <p:nvPr/>
        </p:nvSpPr>
        <p:spPr>
          <a:xfrm>
            <a:off x="5042695" y="3051245"/>
            <a:ext cx="168650" cy="3123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059160D-4E0F-1D6F-C450-A5597BE106FF}"/>
              </a:ext>
            </a:extLst>
          </p:cNvPr>
          <p:cNvSpPr/>
          <p:nvPr/>
        </p:nvSpPr>
        <p:spPr>
          <a:xfrm>
            <a:off x="5583529" y="3248884"/>
            <a:ext cx="168650" cy="3123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43F2D41-5B23-905C-C65A-1A4D2EE81E86}"/>
              </a:ext>
            </a:extLst>
          </p:cNvPr>
          <p:cNvSpPr/>
          <p:nvPr/>
        </p:nvSpPr>
        <p:spPr>
          <a:xfrm>
            <a:off x="5583529" y="2861766"/>
            <a:ext cx="168650" cy="3123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9668CD2-4FED-7CDB-AD19-94F91494D402}"/>
              </a:ext>
            </a:extLst>
          </p:cNvPr>
          <p:cNvSpPr/>
          <p:nvPr/>
        </p:nvSpPr>
        <p:spPr>
          <a:xfrm>
            <a:off x="6146383" y="2861766"/>
            <a:ext cx="168650" cy="3123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A1D3924-A550-E8E0-393A-FDB6811030DA}"/>
              </a:ext>
            </a:extLst>
          </p:cNvPr>
          <p:cNvSpPr/>
          <p:nvPr/>
        </p:nvSpPr>
        <p:spPr>
          <a:xfrm>
            <a:off x="6981193" y="2861766"/>
            <a:ext cx="168650" cy="3123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itle 2">
            <a:extLst>
              <a:ext uri="{FF2B5EF4-FFF2-40B4-BE49-F238E27FC236}">
                <a16:creationId xmlns:a16="http://schemas.microsoft.com/office/drawing/2014/main" id="{632C4BA7-21D4-D7FD-0562-7F317D13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7726363" cy="107275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DFF Sites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1">
                <a:extLst>
                  <a:ext uri="{FF2B5EF4-FFF2-40B4-BE49-F238E27FC236}">
                    <a16:creationId xmlns:a16="http://schemas.microsoft.com/office/drawing/2014/main" id="{554C401C-6C36-129C-8524-B9E61F092D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5939" y="628258"/>
                <a:ext cx="4867816" cy="887215"/>
              </a:xfrm>
            </p:spPr>
            <p:txBody>
              <a:bodyPr numCol="1">
                <a:normAutofit/>
              </a:bodyPr>
              <a:lstStyle/>
              <a:p>
                <a:pPr indent="-163513">
                  <a:tabLst>
                    <a:tab pos="0" algn="l"/>
                  </a:tabLst>
                </a:pPr>
                <a:r>
                  <a:rPr lang="en-US" dirty="0">
                    <a:ea typeface="Cambria Math" panose="02040503050406030204" pitchFamily="18" charset="0"/>
                  </a:rPr>
                  <a:t>Assign binary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to each DFF site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– there is DFF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– no DFF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2" name="Content Placeholder 1">
                <a:extLst>
                  <a:ext uri="{FF2B5EF4-FFF2-40B4-BE49-F238E27FC236}">
                    <a16:creationId xmlns:a16="http://schemas.microsoft.com/office/drawing/2014/main" id="{554C401C-6C36-129C-8524-B9E61F092D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5939" y="628258"/>
                <a:ext cx="4867816" cy="887215"/>
              </a:xfrm>
              <a:blipFill>
                <a:blip r:embed="rId4"/>
                <a:stretch>
                  <a:fillRect t="-7042"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ontent Placeholder 1">
            <a:extLst>
              <a:ext uri="{FF2B5EF4-FFF2-40B4-BE49-F238E27FC236}">
                <a16:creationId xmlns:a16="http://schemas.microsoft.com/office/drawing/2014/main" id="{FEE3A100-C1D5-C5E6-E369-2D5CED1E34E7}"/>
              </a:ext>
            </a:extLst>
          </p:cNvPr>
          <p:cNvSpPr txBox="1">
            <a:spLocks/>
          </p:cNvSpPr>
          <p:nvPr/>
        </p:nvSpPr>
        <p:spPr>
          <a:xfrm>
            <a:off x="5613755" y="617572"/>
            <a:ext cx="4114821" cy="887215"/>
          </a:xfrm>
          <a:prstGeom prst="rect">
            <a:avLst/>
          </a:prstGeom>
        </p:spPr>
        <p:txBody>
          <a:bodyPr vert="horz" lIns="180000" tIns="45720" rIns="91440" bIns="45720" numCol="1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90000"/>
              <a:buFont typeface="Wingdings" pitchFamily="2" charset="2"/>
              <a:buChar char="§"/>
              <a:defRPr sz="15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63513">
              <a:tabLst>
                <a:tab pos="0" algn="l"/>
              </a:tabLst>
            </a:pPr>
            <a:r>
              <a:rPr lang="en-US" dirty="0">
                <a:ea typeface="Cambria Math" panose="02040503050406030204" pitchFamily="18" charset="0"/>
              </a:rPr>
              <a:t>Minimize</a:t>
            </a:r>
          </a:p>
          <a:p>
            <a:pPr indent="-163513">
              <a:tabLst>
                <a:tab pos="0" algn="l"/>
              </a:tabLst>
            </a:pPr>
            <a:endParaRPr lang="en-US" dirty="0">
              <a:ea typeface="Cambria Math" panose="02040503050406030204" pitchFamily="18" charset="0"/>
            </a:endParaRPr>
          </a:p>
          <a:p>
            <a:pPr indent="-163513">
              <a:tabLst>
                <a:tab pos="0" algn="l"/>
              </a:tabLst>
            </a:pPr>
            <a:r>
              <a:rPr lang="en-US" dirty="0">
                <a:ea typeface="Cambria Math" panose="02040503050406030204" pitchFamily="18" charset="0"/>
              </a:rPr>
              <a:t>Subject to constraints …</a:t>
            </a:r>
          </a:p>
          <a:p>
            <a:pPr marL="7937" indent="0">
              <a:buNone/>
              <a:tabLst>
                <a:tab pos="0" algn="l"/>
              </a:tabLst>
            </a:pPr>
            <a:endParaRPr lang="en-US" dirty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0382A6-5A45-CABA-21EC-AE387AE0CC66}"/>
                  </a:ext>
                </a:extLst>
              </p:cNvPr>
              <p:cNvSpPr txBox="1"/>
              <p:nvPr/>
            </p:nvSpPr>
            <p:spPr>
              <a:xfrm>
                <a:off x="6750334" y="421852"/>
                <a:ext cx="1117251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0382A6-5A45-CABA-21EC-AE387AE0C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334" y="421852"/>
                <a:ext cx="1117251" cy="764568"/>
              </a:xfrm>
              <a:prstGeom prst="rect">
                <a:avLst/>
              </a:prstGeom>
              <a:blipFill>
                <a:blip r:embed="rId5"/>
                <a:stretch>
                  <a:fillRect l="-50562" t="-122951" r="-4494" b="-170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Call for Papers ASP-DAC 2023">
            <a:extLst>
              <a:ext uri="{FF2B5EF4-FFF2-40B4-BE49-F238E27FC236}">
                <a16:creationId xmlns:a16="http://schemas.microsoft.com/office/drawing/2014/main" id="{8223AEAC-6B9F-3F31-11C9-A51EE3944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44000"/>
            <a:ext cx="550671" cy="3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302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Table 7">
            <a:extLst>
              <a:ext uri="{FF2B5EF4-FFF2-40B4-BE49-F238E27FC236}">
                <a16:creationId xmlns:a16="http://schemas.microsoft.com/office/drawing/2014/main" id="{9E8EA50D-A851-103D-8A28-DB2E2CA96FA0}"/>
              </a:ext>
            </a:extLst>
          </p:cNvPr>
          <p:cNvGraphicFramePr>
            <a:graphicFrameLocks noGrp="1"/>
          </p:cNvGraphicFramePr>
          <p:nvPr/>
        </p:nvGraphicFramePr>
        <p:xfrm>
          <a:off x="0" y="1595516"/>
          <a:ext cx="9144003" cy="3543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1273">
                  <a:extLst>
                    <a:ext uri="{9D8B030D-6E8A-4147-A177-3AD203B41FA5}">
                      <a16:colId xmlns:a16="http://schemas.microsoft.com/office/drawing/2014/main" val="2766195095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1246055017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451014948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111884854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224783494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65334765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293004725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18636371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902433182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198836910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62826913"/>
                    </a:ext>
                  </a:extLst>
                </a:gridCol>
              </a:tblGrid>
              <a:tr h="41164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898106"/>
                  </a:ext>
                </a:extLst>
              </a:tr>
              <a:tr h="31316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C0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C0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C0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C0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573477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652F8-6938-F56A-E316-032A24949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46</a:t>
            </a:fld>
            <a:endParaRPr lang="fr-FR" dirty="0"/>
          </a:p>
        </p:txBody>
      </p:sp>
      <p:sp>
        <p:nvSpPr>
          <p:cNvPr id="28" name="Delay 27">
            <a:extLst>
              <a:ext uri="{FF2B5EF4-FFF2-40B4-BE49-F238E27FC236}">
                <a16:creationId xmlns:a16="http://schemas.microsoft.com/office/drawing/2014/main" id="{EF930564-2E66-7338-CA7C-7F5710422940}"/>
              </a:ext>
            </a:extLst>
          </p:cNvPr>
          <p:cNvSpPr/>
          <p:nvPr/>
        </p:nvSpPr>
        <p:spPr>
          <a:xfrm>
            <a:off x="1165319" y="3197300"/>
            <a:ext cx="230423" cy="450961"/>
          </a:xfrm>
          <a:prstGeom prst="flowChartDelay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525AF5-EBD5-A4A4-2826-622B2BB39086}"/>
              </a:ext>
            </a:extLst>
          </p:cNvPr>
          <p:cNvSpPr/>
          <p:nvPr/>
        </p:nvSpPr>
        <p:spPr>
          <a:xfrm>
            <a:off x="2925672" y="3901001"/>
            <a:ext cx="185732" cy="185732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31A99339-5DC1-8A14-C08F-A8EC6D16315B}"/>
              </a:ext>
            </a:extLst>
          </p:cNvPr>
          <p:cNvSpPr/>
          <p:nvPr/>
        </p:nvSpPr>
        <p:spPr>
          <a:xfrm rot="5400000">
            <a:off x="150207" y="2407594"/>
            <a:ext cx="447457" cy="277974"/>
          </a:xfrm>
          <a:prstGeom prst="triangl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111A0ED-9608-21FD-6B44-098EDB4B37A4}"/>
              </a:ext>
            </a:extLst>
          </p:cNvPr>
          <p:cNvSpPr/>
          <p:nvPr/>
        </p:nvSpPr>
        <p:spPr>
          <a:xfrm>
            <a:off x="4533694" y="2452208"/>
            <a:ext cx="185732" cy="185732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1F5E83A-1322-248B-597F-E8698D3BFB4A}"/>
              </a:ext>
            </a:extLst>
          </p:cNvPr>
          <p:cNvSpPr/>
          <p:nvPr/>
        </p:nvSpPr>
        <p:spPr>
          <a:xfrm>
            <a:off x="4384600" y="3111329"/>
            <a:ext cx="185732" cy="1857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E5B3443-B9CC-8580-D323-B140CC86BB9D}"/>
              </a:ext>
            </a:extLst>
          </p:cNvPr>
          <p:cNvSpPr/>
          <p:nvPr/>
        </p:nvSpPr>
        <p:spPr>
          <a:xfrm>
            <a:off x="2770318" y="3331941"/>
            <a:ext cx="185732" cy="1857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0B7D824B-DDE9-F338-187A-013D858E7BDE}"/>
              </a:ext>
            </a:extLst>
          </p:cNvPr>
          <p:cNvSpPr/>
          <p:nvPr/>
        </p:nvSpPr>
        <p:spPr>
          <a:xfrm rot="5400000">
            <a:off x="7512122" y="2833777"/>
            <a:ext cx="450961" cy="289877"/>
          </a:xfrm>
          <a:prstGeom prst="triangl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8CDB40F-F7F7-B418-856F-E7062267FDD6}"/>
              </a:ext>
            </a:extLst>
          </p:cNvPr>
          <p:cNvSpPr/>
          <p:nvPr/>
        </p:nvSpPr>
        <p:spPr>
          <a:xfrm>
            <a:off x="5333198" y="3106474"/>
            <a:ext cx="185732" cy="1857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F9E1CC6E-AEED-FAD2-2387-9077256094F4}"/>
              </a:ext>
            </a:extLst>
          </p:cNvPr>
          <p:cNvSpPr/>
          <p:nvPr/>
        </p:nvSpPr>
        <p:spPr>
          <a:xfrm rot="5400000">
            <a:off x="2465397" y="3856532"/>
            <a:ext cx="450962" cy="274676"/>
          </a:xfrm>
          <a:prstGeom prst="triangl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40" name="Delay 39">
            <a:extLst>
              <a:ext uri="{FF2B5EF4-FFF2-40B4-BE49-F238E27FC236}">
                <a16:creationId xmlns:a16="http://schemas.microsoft.com/office/drawing/2014/main" id="{61F3EBE7-22B4-55DF-7D29-976736E334C4}"/>
              </a:ext>
            </a:extLst>
          </p:cNvPr>
          <p:cNvSpPr/>
          <p:nvPr/>
        </p:nvSpPr>
        <p:spPr>
          <a:xfrm>
            <a:off x="3809611" y="2746339"/>
            <a:ext cx="230423" cy="450961"/>
          </a:xfrm>
          <a:prstGeom prst="flowChartDelay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9A7CBED0-F6DF-6CE6-D07E-E8CB0E59CEE1}"/>
              </a:ext>
            </a:extLst>
          </p:cNvPr>
          <p:cNvSpPr/>
          <p:nvPr/>
        </p:nvSpPr>
        <p:spPr>
          <a:xfrm rot="5400000">
            <a:off x="5922655" y="3258850"/>
            <a:ext cx="447457" cy="277974"/>
          </a:xfrm>
          <a:prstGeom prst="triangl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42" name="Delay 41">
            <a:extLst>
              <a:ext uri="{FF2B5EF4-FFF2-40B4-BE49-F238E27FC236}">
                <a16:creationId xmlns:a16="http://schemas.microsoft.com/office/drawing/2014/main" id="{D891866A-95FE-03FE-C4BE-891FCD07E029}"/>
              </a:ext>
            </a:extLst>
          </p:cNvPr>
          <p:cNvSpPr/>
          <p:nvPr/>
        </p:nvSpPr>
        <p:spPr>
          <a:xfrm>
            <a:off x="8752214" y="2440504"/>
            <a:ext cx="230423" cy="450961"/>
          </a:xfrm>
          <a:prstGeom prst="flowChartDelay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G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70DE54B-8B2E-1BE9-C94F-72AC24C8DCCC}"/>
              </a:ext>
            </a:extLst>
          </p:cNvPr>
          <p:cNvCxnSpPr>
            <a:cxnSpLocks/>
            <a:stCxn id="37" idx="0"/>
            <a:endCxn id="36" idx="3"/>
          </p:cNvCxnSpPr>
          <p:nvPr/>
        </p:nvCxnSpPr>
        <p:spPr>
          <a:xfrm rot="5400000" flipH="1" flipV="1">
            <a:off x="6445485" y="1959295"/>
            <a:ext cx="127758" cy="2166600"/>
          </a:xfrm>
          <a:prstGeom prst="curvedConnector2">
            <a:avLst/>
          </a:prstGeom>
          <a:ln w="31750">
            <a:solidFill>
              <a:srgbClr val="FF0000"/>
            </a:solidFill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115C37BE-A324-6EFC-8478-5B983D547CC2}"/>
              </a:ext>
            </a:extLst>
          </p:cNvPr>
          <p:cNvCxnSpPr>
            <a:cxnSpLocks/>
            <a:stCxn id="37" idx="4"/>
            <a:endCxn id="41" idx="3"/>
          </p:cNvCxnSpPr>
          <p:nvPr/>
        </p:nvCxnSpPr>
        <p:spPr>
          <a:xfrm rot="16200000" flipH="1">
            <a:off x="5663914" y="3054355"/>
            <a:ext cx="105632" cy="581333"/>
          </a:xfrm>
          <a:prstGeom prst="curvedConnector2">
            <a:avLst/>
          </a:prstGeom>
          <a:ln w="31750">
            <a:solidFill>
              <a:srgbClr val="FF0000"/>
            </a:solidFill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1E1A8D-1956-7D3B-4768-FFDA52FF7515}"/>
              </a:ext>
            </a:extLst>
          </p:cNvPr>
          <p:cNvCxnSpPr>
            <a:cxnSpLocks/>
            <a:stCxn id="28" idx="3"/>
            <a:endCxn id="35" idx="2"/>
          </p:cNvCxnSpPr>
          <p:nvPr/>
        </p:nvCxnSpPr>
        <p:spPr>
          <a:xfrm>
            <a:off x="1395742" y="3422781"/>
            <a:ext cx="1374576" cy="2026"/>
          </a:xfrm>
          <a:prstGeom prst="line">
            <a:avLst/>
          </a:prstGeom>
          <a:ln w="31750" cap="rnd">
            <a:solidFill>
              <a:srgbClr val="FF0000"/>
            </a:solidFill>
            <a:round/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CC0871-4F20-2564-1DF0-40BB44E5DEF9}"/>
              </a:ext>
            </a:extLst>
          </p:cNvPr>
          <p:cNvCxnSpPr>
            <a:cxnSpLocks/>
            <a:stCxn id="32" idx="0"/>
            <a:endCxn id="33" idx="2"/>
          </p:cNvCxnSpPr>
          <p:nvPr/>
        </p:nvCxnSpPr>
        <p:spPr>
          <a:xfrm flipV="1">
            <a:off x="512923" y="2545074"/>
            <a:ext cx="4020771" cy="1508"/>
          </a:xfrm>
          <a:prstGeom prst="line">
            <a:avLst/>
          </a:prstGeom>
          <a:ln w="31750" cap="rnd">
            <a:solidFill>
              <a:srgbClr val="FF0000"/>
            </a:solidFill>
            <a:round/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561CA80D-D5E9-845D-1506-9E4FE3A7F5D9}"/>
              </a:ext>
            </a:extLst>
          </p:cNvPr>
          <p:cNvCxnSpPr>
            <a:cxnSpLocks/>
            <a:stCxn id="35" idx="4"/>
            <a:endCxn id="30" idx="0"/>
          </p:cNvCxnSpPr>
          <p:nvPr/>
        </p:nvCxnSpPr>
        <p:spPr>
          <a:xfrm rot="16200000" flipH="1">
            <a:off x="2749197" y="3631660"/>
            <a:ext cx="383328" cy="155354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9FA5EC83-9292-3C57-6960-9D5C361DC74D}"/>
              </a:ext>
            </a:extLst>
          </p:cNvPr>
          <p:cNvCxnSpPr>
            <a:cxnSpLocks/>
            <a:stCxn id="35" idx="0"/>
          </p:cNvCxnSpPr>
          <p:nvPr/>
        </p:nvCxnSpPr>
        <p:spPr>
          <a:xfrm rot="5400000" flipH="1" flipV="1">
            <a:off x="3193954" y="2738834"/>
            <a:ext cx="262336" cy="923878"/>
          </a:xfrm>
          <a:prstGeom prst="curvedConnector2">
            <a:avLst/>
          </a:prstGeom>
          <a:ln w="31750">
            <a:solidFill>
              <a:srgbClr val="FF0000"/>
            </a:solidFill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29D8FFEE-DAC6-A362-A061-85875D35CB65}"/>
              </a:ext>
            </a:extLst>
          </p:cNvPr>
          <p:cNvCxnSpPr>
            <a:cxnSpLocks/>
            <a:stCxn id="34" idx="0"/>
            <a:endCxn id="33" idx="4"/>
          </p:cNvCxnSpPr>
          <p:nvPr/>
        </p:nvCxnSpPr>
        <p:spPr>
          <a:xfrm rot="5400000" flipH="1" flipV="1">
            <a:off x="4315319" y="2800088"/>
            <a:ext cx="473389" cy="149094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8F20A5-DCEB-4F44-ABC7-D57931E17266}"/>
              </a:ext>
            </a:extLst>
          </p:cNvPr>
          <p:cNvCxnSpPr>
            <a:cxnSpLocks/>
            <a:stCxn id="34" idx="6"/>
            <a:endCxn id="37" idx="2"/>
          </p:cNvCxnSpPr>
          <p:nvPr/>
        </p:nvCxnSpPr>
        <p:spPr>
          <a:xfrm flipV="1">
            <a:off x="4570332" y="3199340"/>
            <a:ext cx="762866" cy="4855"/>
          </a:xfrm>
          <a:prstGeom prst="line">
            <a:avLst/>
          </a:prstGeom>
          <a:ln w="31750" cap="rnd">
            <a:solidFill>
              <a:srgbClr val="FF0000"/>
            </a:solidFill>
            <a:round/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98FFC3-F373-BB3D-6191-206D5A035559}"/>
              </a:ext>
            </a:extLst>
          </p:cNvPr>
          <p:cNvCxnSpPr>
            <a:cxnSpLocks/>
            <a:stCxn id="33" idx="6"/>
          </p:cNvCxnSpPr>
          <p:nvPr/>
        </p:nvCxnSpPr>
        <p:spPr>
          <a:xfrm>
            <a:off x="4719426" y="2545074"/>
            <a:ext cx="4032788" cy="0"/>
          </a:xfrm>
          <a:prstGeom prst="line">
            <a:avLst/>
          </a:prstGeom>
          <a:ln w="31750" cap="rnd">
            <a:solidFill>
              <a:srgbClr val="FF0000"/>
            </a:solidFill>
            <a:round/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17013B9-79A5-E9F1-49C6-01F2169AF23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3111404" y="3204195"/>
            <a:ext cx="1273196" cy="789672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474B99-032A-7F51-FB36-64A6472DC612}"/>
              </a:ext>
            </a:extLst>
          </p:cNvPr>
          <p:cNvCxnSpPr>
            <a:cxnSpLocks/>
            <a:stCxn id="39" idx="0"/>
            <a:endCxn id="30" idx="2"/>
          </p:cNvCxnSpPr>
          <p:nvPr/>
        </p:nvCxnSpPr>
        <p:spPr>
          <a:xfrm flipV="1">
            <a:off x="2828216" y="3993867"/>
            <a:ext cx="97456" cy="4"/>
          </a:xfrm>
          <a:prstGeom prst="line">
            <a:avLst/>
          </a:prstGeom>
          <a:ln w="31750" cap="rnd">
            <a:solidFill>
              <a:srgbClr val="FF0000"/>
            </a:solidFill>
            <a:round/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872DA1E-D481-3C42-6F57-8392B804C4F1}"/>
              </a:ext>
            </a:extLst>
          </p:cNvPr>
          <p:cNvSpPr/>
          <p:nvPr/>
        </p:nvSpPr>
        <p:spPr>
          <a:xfrm>
            <a:off x="3422245" y="2925994"/>
            <a:ext cx="168650" cy="31234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>
            <a:glow>
              <a:schemeClr val="accent1">
                <a:alpha val="90442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F5B02AD-0008-BCC1-D793-A89B3E5E9B58}"/>
              </a:ext>
            </a:extLst>
          </p:cNvPr>
          <p:cNvSpPr/>
          <p:nvPr/>
        </p:nvSpPr>
        <p:spPr>
          <a:xfrm>
            <a:off x="8401174" y="2400561"/>
            <a:ext cx="168650" cy="31234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  <a:effectLst>
            <a:glow>
              <a:schemeClr val="accent1">
                <a:alpha val="90442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itle 2">
            <a:extLst>
              <a:ext uri="{FF2B5EF4-FFF2-40B4-BE49-F238E27FC236}">
                <a16:creationId xmlns:a16="http://schemas.microsoft.com/office/drawing/2014/main" id="{632C4BA7-21D4-D7FD-0562-7F317D13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7726363" cy="50270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DFF before 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ontent Placeholder 1">
                <a:extLst>
                  <a:ext uri="{FF2B5EF4-FFF2-40B4-BE49-F238E27FC236}">
                    <a16:creationId xmlns:a16="http://schemas.microsoft.com/office/drawing/2014/main" id="{A367164D-8A3F-D0E0-CA87-7D234B8862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4875" y="731463"/>
                <a:ext cx="7351776" cy="791909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SA gate must be preceded by DFF or a clocked gate</a:t>
                </a:r>
              </a:p>
              <a:p>
                <a:pPr lvl="1"/>
                <a:r>
                  <a:rPr lang="en-US" b="0" dirty="0">
                    <a:ea typeface="Cambria Math" panose="02040503050406030204" pitchFamily="18" charset="0"/>
                  </a:rPr>
                  <a:t>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precedes SA gate</a:t>
                </a: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" name="Content Placeholder 1">
                <a:extLst>
                  <a:ext uri="{FF2B5EF4-FFF2-40B4-BE49-F238E27FC236}">
                    <a16:creationId xmlns:a16="http://schemas.microsoft.com/office/drawing/2014/main" id="{A367164D-8A3F-D0E0-CA87-7D234B886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4875" y="731463"/>
                <a:ext cx="7351776" cy="791909"/>
              </a:xfrm>
              <a:blipFill>
                <a:blip r:embed="rId4"/>
                <a:stretch>
                  <a:fillRect t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Call for Papers ASP-DAC 2023">
            <a:extLst>
              <a:ext uri="{FF2B5EF4-FFF2-40B4-BE49-F238E27FC236}">
                <a16:creationId xmlns:a16="http://schemas.microsoft.com/office/drawing/2014/main" id="{63C4621D-EEAD-0678-419C-C81DE960D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44000"/>
            <a:ext cx="550671" cy="3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7357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Table 7">
            <a:extLst>
              <a:ext uri="{FF2B5EF4-FFF2-40B4-BE49-F238E27FC236}">
                <a16:creationId xmlns:a16="http://schemas.microsoft.com/office/drawing/2014/main" id="{9E8EA50D-A851-103D-8A28-DB2E2CA96FA0}"/>
              </a:ext>
            </a:extLst>
          </p:cNvPr>
          <p:cNvGraphicFramePr>
            <a:graphicFrameLocks noGrp="1"/>
          </p:cNvGraphicFramePr>
          <p:nvPr/>
        </p:nvGraphicFramePr>
        <p:xfrm>
          <a:off x="0" y="1595516"/>
          <a:ext cx="9144003" cy="3543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1273">
                  <a:extLst>
                    <a:ext uri="{9D8B030D-6E8A-4147-A177-3AD203B41FA5}">
                      <a16:colId xmlns:a16="http://schemas.microsoft.com/office/drawing/2014/main" val="2766195095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1246055017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451014948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111884854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224783494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65334765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293004725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18636371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902433182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198836910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62826913"/>
                    </a:ext>
                  </a:extLst>
                </a:gridCol>
              </a:tblGrid>
              <a:tr h="41164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898106"/>
                  </a:ext>
                </a:extLst>
              </a:tr>
              <a:tr h="31316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C0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C0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C0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C0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573477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652F8-6938-F56A-E316-032A24949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47</a:t>
            </a:fld>
            <a:endParaRPr lang="fr-FR" dirty="0"/>
          </a:p>
        </p:txBody>
      </p:sp>
      <p:sp>
        <p:nvSpPr>
          <p:cNvPr id="28" name="Delay 27">
            <a:extLst>
              <a:ext uri="{FF2B5EF4-FFF2-40B4-BE49-F238E27FC236}">
                <a16:creationId xmlns:a16="http://schemas.microsoft.com/office/drawing/2014/main" id="{EF930564-2E66-7338-CA7C-7F5710422940}"/>
              </a:ext>
            </a:extLst>
          </p:cNvPr>
          <p:cNvSpPr/>
          <p:nvPr/>
        </p:nvSpPr>
        <p:spPr>
          <a:xfrm>
            <a:off x="1165319" y="3197300"/>
            <a:ext cx="230423" cy="450961"/>
          </a:xfrm>
          <a:prstGeom prst="flowChartDelay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525AF5-EBD5-A4A4-2826-622B2BB39086}"/>
              </a:ext>
            </a:extLst>
          </p:cNvPr>
          <p:cNvSpPr/>
          <p:nvPr/>
        </p:nvSpPr>
        <p:spPr>
          <a:xfrm>
            <a:off x="2925672" y="3901001"/>
            <a:ext cx="185732" cy="185732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31A99339-5DC1-8A14-C08F-A8EC6D16315B}"/>
              </a:ext>
            </a:extLst>
          </p:cNvPr>
          <p:cNvSpPr/>
          <p:nvPr/>
        </p:nvSpPr>
        <p:spPr>
          <a:xfrm rot="5400000">
            <a:off x="150207" y="2407594"/>
            <a:ext cx="447457" cy="277974"/>
          </a:xfrm>
          <a:prstGeom prst="triangl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111A0ED-9608-21FD-6B44-098EDB4B37A4}"/>
              </a:ext>
            </a:extLst>
          </p:cNvPr>
          <p:cNvSpPr/>
          <p:nvPr/>
        </p:nvSpPr>
        <p:spPr>
          <a:xfrm>
            <a:off x="4533694" y="2452208"/>
            <a:ext cx="185732" cy="185732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1F5E83A-1322-248B-597F-E8698D3BFB4A}"/>
              </a:ext>
            </a:extLst>
          </p:cNvPr>
          <p:cNvSpPr/>
          <p:nvPr/>
        </p:nvSpPr>
        <p:spPr>
          <a:xfrm>
            <a:off x="4384600" y="3111329"/>
            <a:ext cx="185732" cy="1857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E5B3443-B9CC-8580-D323-B140CC86BB9D}"/>
              </a:ext>
            </a:extLst>
          </p:cNvPr>
          <p:cNvSpPr/>
          <p:nvPr/>
        </p:nvSpPr>
        <p:spPr>
          <a:xfrm>
            <a:off x="2770318" y="3331941"/>
            <a:ext cx="185732" cy="1857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0B7D824B-DDE9-F338-187A-013D858E7BDE}"/>
              </a:ext>
            </a:extLst>
          </p:cNvPr>
          <p:cNvSpPr/>
          <p:nvPr/>
        </p:nvSpPr>
        <p:spPr>
          <a:xfrm rot="5400000">
            <a:off x="7512122" y="2833777"/>
            <a:ext cx="450961" cy="289877"/>
          </a:xfrm>
          <a:prstGeom prst="triangl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8CDB40F-F7F7-B418-856F-E7062267FDD6}"/>
              </a:ext>
            </a:extLst>
          </p:cNvPr>
          <p:cNvSpPr/>
          <p:nvPr/>
        </p:nvSpPr>
        <p:spPr>
          <a:xfrm>
            <a:off x="5333198" y="3106474"/>
            <a:ext cx="185732" cy="1857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F9E1CC6E-AEED-FAD2-2387-9077256094F4}"/>
              </a:ext>
            </a:extLst>
          </p:cNvPr>
          <p:cNvSpPr/>
          <p:nvPr/>
        </p:nvSpPr>
        <p:spPr>
          <a:xfrm rot="5400000">
            <a:off x="2465397" y="3856532"/>
            <a:ext cx="450962" cy="274676"/>
          </a:xfrm>
          <a:prstGeom prst="triangl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40" name="Delay 39">
            <a:extLst>
              <a:ext uri="{FF2B5EF4-FFF2-40B4-BE49-F238E27FC236}">
                <a16:creationId xmlns:a16="http://schemas.microsoft.com/office/drawing/2014/main" id="{61F3EBE7-22B4-55DF-7D29-976736E334C4}"/>
              </a:ext>
            </a:extLst>
          </p:cNvPr>
          <p:cNvSpPr/>
          <p:nvPr/>
        </p:nvSpPr>
        <p:spPr>
          <a:xfrm>
            <a:off x="3809611" y="2746339"/>
            <a:ext cx="230423" cy="450961"/>
          </a:xfrm>
          <a:prstGeom prst="flowChartDelay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9A7CBED0-F6DF-6CE6-D07E-E8CB0E59CEE1}"/>
              </a:ext>
            </a:extLst>
          </p:cNvPr>
          <p:cNvSpPr/>
          <p:nvPr/>
        </p:nvSpPr>
        <p:spPr>
          <a:xfrm rot="5400000">
            <a:off x="5922655" y="3258850"/>
            <a:ext cx="447457" cy="277974"/>
          </a:xfrm>
          <a:prstGeom prst="triangl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42" name="Delay 41">
            <a:extLst>
              <a:ext uri="{FF2B5EF4-FFF2-40B4-BE49-F238E27FC236}">
                <a16:creationId xmlns:a16="http://schemas.microsoft.com/office/drawing/2014/main" id="{D891866A-95FE-03FE-C4BE-891FCD07E029}"/>
              </a:ext>
            </a:extLst>
          </p:cNvPr>
          <p:cNvSpPr/>
          <p:nvPr/>
        </p:nvSpPr>
        <p:spPr>
          <a:xfrm>
            <a:off x="8752214" y="2440504"/>
            <a:ext cx="230423" cy="450961"/>
          </a:xfrm>
          <a:prstGeom prst="flowChartDelay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G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70DE54B-8B2E-1BE9-C94F-72AC24C8DCCC}"/>
              </a:ext>
            </a:extLst>
          </p:cNvPr>
          <p:cNvCxnSpPr>
            <a:cxnSpLocks/>
            <a:stCxn id="37" idx="0"/>
            <a:endCxn id="36" idx="3"/>
          </p:cNvCxnSpPr>
          <p:nvPr/>
        </p:nvCxnSpPr>
        <p:spPr>
          <a:xfrm rot="5400000" flipH="1" flipV="1">
            <a:off x="6445485" y="1959295"/>
            <a:ext cx="127758" cy="2166600"/>
          </a:xfrm>
          <a:prstGeom prst="curvedConnector2">
            <a:avLst/>
          </a:prstGeom>
          <a:ln w="31750">
            <a:solidFill>
              <a:srgbClr val="FF0000"/>
            </a:solidFill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115C37BE-A324-6EFC-8478-5B983D547CC2}"/>
              </a:ext>
            </a:extLst>
          </p:cNvPr>
          <p:cNvCxnSpPr>
            <a:cxnSpLocks/>
            <a:stCxn id="37" idx="4"/>
            <a:endCxn id="41" idx="3"/>
          </p:cNvCxnSpPr>
          <p:nvPr/>
        </p:nvCxnSpPr>
        <p:spPr>
          <a:xfrm rot="16200000" flipH="1">
            <a:off x="5663914" y="3054355"/>
            <a:ext cx="105632" cy="581333"/>
          </a:xfrm>
          <a:prstGeom prst="curvedConnector2">
            <a:avLst/>
          </a:prstGeom>
          <a:ln w="31750">
            <a:solidFill>
              <a:srgbClr val="FF0000"/>
            </a:solidFill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1E1A8D-1956-7D3B-4768-FFDA52FF7515}"/>
              </a:ext>
            </a:extLst>
          </p:cNvPr>
          <p:cNvCxnSpPr>
            <a:cxnSpLocks/>
            <a:stCxn id="28" idx="3"/>
            <a:endCxn id="35" idx="2"/>
          </p:cNvCxnSpPr>
          <p:nvPr/>
        </p:nvCxnSpPr>
        <p:spPr>
          <a:xfrm>
            <a:off x="1395742" y="3422781"/>
            <a:ext cx="1374576" cy="2026"/>
          </a:xfrm>
          <a:prstGeom prst="line">
            <a:avLst/>
          </a:prstGeom>
          <a:ln w="31750" cap="rnd">
            <a:solidFill>
              <a:srgbClr val="FF0000"/>
            </a:solidFill>
            <a:round/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CC0871-4F20-2564-1DF0-40BB44E5DEF9}"/>
              </a:ext>
            </a:extLst>
          </p:cNvPr>
          <p:cNvCxnSpPr>
            <a:cxnSpLocks/>
            <a:stCxn id="32" idx="0"/>
            <a:endCxn id="33" idx="2"/>
          </p:cNvCxnSpPr>
          <p:nvPr/>
        </p:nvCxnSpPr>
        <p:spPr>
          <a:xfrm flipV="1">
            <a:off x="512923" y="2545074"/>
            <a:ext cx="4020771" cy="1508"/>
          </a:xfrm>
          <a:prstGeom prst="line">
            <a:avLst/>
          </a:prstGeom>
          <a:ln w="31750" cap="rnd">
            <a:solidFill>
              <a:srgbClr val="FF0000"/>
            </a:solidFill>
            <a:round/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561CA80D-D5E9-845D-1506-9E4FE3A7F5D9}"/>
              </a:ext>
            </a:extLst>
          </p:cNvPr>
          <p:cNvCxnSpPr>
            <a:cxnSpLocks/>
            <a:stCxn id="35" idx="4"/>
            <a:endCxn id="30" idx="0"/>
          </p:cNvCxnSpPr>
          <p:nvPr/>
        </p:nvCxnSpPr>
        <p:spPr>
          <a:xfrm rot="16200000" flipH="1">
            <a:off x="2749197" y="3631660"/>
            <a:ext cx="383328" cy="155354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9FA5EC83-9292-3C57-6960-9D5C361DC74D}"/>
              </a:ext>
            </a:extLst>
          </p:cNvPr>
          <p:cNvCxnSpPr>
            <a:cxnSpLocks/>
            <a:stCxn id="35" idx="0"/>
          </p:cNvCxnSpPr>
          <p:nvPr/>
        </p:nvCxnSpPr>
        <p:spPr>
          <a:xfrm rot="5400000" flipH="1" flipV="1">
            <a:off x="3193954" y="2738834"/>
            <a:ext cx="262336" cy="923878"/>
          </a:xfrm>
          <a:prstGeom prst="curvedConnector2">
            <a:avLst/>
          </a:prstGeom>
          <a:ln w="31750">
            <a:solidFill>
              <a:srgbClr val="FF0000"/>
            </a:solidFill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29D8FFEE-DAC6-A362-A061-85875D35CB65}"/>
              </a:ext>
            </a:extLst>
          </p:cNvPr>
          <p:cNvCxnSpPr>
            <a:cxnSpLocks/>
            <a:stCxn id="34" idx="0"/>
            <a:endCxn id="33" idx="4"/>
          </p:cNvCxnSpPr>
          <p:nvPr/>
        </p:nvCxnSpPr>
        <p:spPr>
          <a:xfrm rot="5400000" flipH="1" flipV="1">
            <a:off x="4315319" y="2800088"/>
            <a:ext cx="473389" cy="149094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8F20A5-DCEB-4F44-ABC7-D57931E17266}"/>
              </a:ext>
            </a:extLst>
          </p:cNvPr>
          <p:cNvCxnSpPr>
            <a:cxnSpLocks/>
            <a:stCxn id="34" idx="6"/>
            <a:endCxn id="37" idx="2"/>
          </p:cNvCxnSpPr>
          <p:nvPr/>
        </p:nvCxnSpPr>
        <p:spPr>
          <a:xfrm flipV="1">
            <a:off x="4570332" y="3199340"/>
            <a:ext cx="762866" cy="4855"/>
          </a:xfrm>
          <a:prstGeom prst="line">
            <a:avLst/>
          </a:prstGeom>
          <a:ln w="31750" cap="rnd">
            <a:solidFill>
              <a:srgbClr val="FF0000"/>
            </a:solidFill>
            <a:round/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98FFC3-F373-BB3D-6191-206D5A035559}"/>
              </a:ext>
            </a:extLst>
          </p:cNvPr>
          <p:cNvCxnSpPr>
            <a:cxnSpLocks/>
            <a:stCxn id="33" idx="6"/>
          </p:cNvCxnSpPr>
          <p:nvPr/>
        </p:nvCxnSpPr>
        <p:spPr>
          <a:xfrm>
            <a:off x="4719426" y="2545074"/>
            <a:ext cx="4032788" cy="0"/>
          </a:xfrm>
          <a:prstGeom prst="line">
            <a:avLst/>
          </a:prstGeom>
          <a:ln w="31750" cap="rnd">
            <a:solidFill>
              <a:srgbClr val="FF0000"/>
            </a:solidFill>
            <a:round/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17013B9-79A5-E9F1-49C6-01F2169AF23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3111404" y="3204195"/>
            <a:ext cx="1273196" cy="789672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474B99-032A-7F51-FB36-64A6472DC612}"/>
              </a:ext>
            </a:extLst>
          </p:cNvPr>
          <p:cNvCxnSpPr>
            <a:cxnSpLocks/>
            <a:stCxn id="39" idx="0"/>
            <a:endCxn id="30" idx="2"/>
          </p:cNvCxnSpPr>
          <p:nvPr/>
        </p:nvCxnSpPr>
        <p:spPr>
          <a:xfrm flipV="1">
            <a:off x="2828216" y="3993867"/>
            <a:ext cx="97456" cy="4"/>
          </a:xfrm>
          <a:prstGeom prst="line">
            <a:avLst/>
          </a:prstGeom>
          <a:ln w="31750" cap="rnd">
            <a:solidFill>
              <a:srgbClr val="FF0000"/>
            </a:solidFill>
            <a:round/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D1B1B34-9607-E9EA-4739-1FDE30299606}"/>
              </a:ext>
            </a:extLst>
          </p:cNvPr>
          <p:cNvSpPr/>
          <p:nvPr/>
        </p:nvSpPr>
        <p:spPr>
          <a:xfrm>
            <a:off x="1144029" y="2400561"/>
            <a:ext cx="168650" cy="3123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45AFF3-A5C4-FCED-14F6-6E82CA0A09AD}"/>
              </a:ext>
            </a:extLst>
          </p:cNvPr>
          <p:cNvSpPr/>
          <p:nvPr/>
        </p:nvSpPr>
        <p:spPr>
          <a:xfrm>
            <a:off x="1996160" y="2400561"/>
            <a:ext cx="168650" cy="3123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53D21-99FC-5233-B940-BA1F0FE9A91E}"/>
              </a:ext>
            </a:extLst>
          </p:cNvPr>
          <p:cNvSpPr/>
          <p:nvPr/>
        </p:nvSpPr>
        <p:spPr>
          <a:xfrm>
            <a:off x="2828216" y="2400561"/>
            <a:ext cx="168650" cy="3123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46D269-28C8-5587-C474-7DFDCAEED77B}"/>
              </a:ext>
            </a:extLst>
          </p:cNvPr>
          <p:cNvSpPr/>
          <p:nvPr/>
        </p:nvSpPr>
        <p:spPr>
          <a:xfrm>
            <a:off x="3662251" y="2400561"/>
            <a:ext cx="168650" cy="3123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E71726-9D5A-E1D4-F1F1-7D6F0D79BAB8}"/>
              </a:ext>
            </a:extLst>
          </p:cNvPr>
          <p:cNvSpPr/>
          <p:nvPr/>
        </p:nvSpPr>
        <p:spPr>
          <a:xfrm>
            <a:off x="4226057" y="2400561"/>
            <a:ext cx="168650" cy="3123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1BFCC1-A1B0-CF5C-2D8A-8A65101F3BAE}"/>
              </a:ext>
            </a:extLst>
          </p:cNvPr>
          <p:cNvSpPr/>
          <p:nvPr/>
        </p:nvSpPr>
        <p:spPr>
          <a:xfrm>
            <a:off x="4783491" y="2400561"/>
            <a:ext cx="168650" cy="3123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4EEE50-6A56-4594-E124-153790934624}"/>
              </a:ext>
            </a:extLst>
          </p:cNvPr>
          <p:cNvSpPr/>
          <p:nvPr/>
        </p:nvSpPr>
        <p:spPr>
          <a:xfrm rot="18322767">
            <a:off x="4432457" y="2749342"/>
            <a:ext cx="168650" cy="3123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9527CD-D11A-59AA-9F47-0E3FA5499419}"/>
              </a:ext>
            </a:extLst>
          </p:cNvPr>
          <p:cNvSpPr/>
          <p:nvPr/>
        </p:nvSpPr>
        <p:spPr>
          <a:xfrm>
            <a:off x="4168342" y="3062136"/>
            <a:ext cx="168650" cy="3123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8BAFF09-E90B-DD2E-F67B-489E0DFF8AAF}"/>
              </a:ext>
            </a:extLst>
          </p:cNvPr>
          <p:cNvSpPr/>
          <p:nvPr/>
        </p:nvSpPr>
        <p:spPr>
          <a:xfrm rot="19116886">
            <a:off x="3640961" y="3524958"/>
            <a:ext cx="168650" cy="3123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872DA1E-D481-3C42-6F57-8392B804C4F1}"/>
              </a:ext>
            </a:extLst>
          </p:cNvPr>
          <p:cNvSpPr/>
          <p:nvPr/>
        </p:nvSpPr>
        <p:spPr>
          <a:xfrm>
            <a:off x="3422245" y="2925994"/>
            <a:ext cx="168650" cy="31234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F71A42-196A-D930-6CF2-D7B4B24B52F0}"/>
              </a:ext>
            </a:extLst>
          </p:cNvPr>
          <p:cNvSpPr/>
          <p:nvPr/>
        </p:nvSpPr>
        <p:spPr>
          <a:xfrm>
            <a:off x="5315995" y="2400561"/>
            <a:ext cx="168650" cy="3123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F5B02AD-0008-BCC1-D793-A89B3E5E9B58}"/>
              </a:ext>
            </a:extLst>
          </p:cNvPr>
          <p:cNvSpPr/>
          <p:nvPr/>
        </p:nvSpPr>
        <p:spPr>
          <a:xfrm>
            <a:off x="8401174" y="2400561"/>
            <a:ext cx="168650" cy="31234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itle 2">
            <a:extLst>
              <a:ext uri="{FF2B5EF4-FFF2-40B4-BE49-F238E27FC236}">
                <a16:creationId xmlns:a16="http://schemas.microsoft.com/office/drawing/2014/main" id="{632C4BA7-21D4-D7FD-0562-7F317D13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7726363" cy="107275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Long Path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FC1B06E-B3BE-6A50-61D1-64F436A007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4875" y="731463"/>
                <a:ext cx="7922420" cy="791909"/>
              </a:xfrm>
            </p:spPr>
            <p:txBody>
              <a:bodyPr/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Any path of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should have a DFF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if sites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form a path of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𝑝h𝑎𝑠𝑒𝑠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FC1B06E-B3BE-6A50-61D1-64F436A007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4875" y="731463"/>
                <a:ext cx="7922420" cy="791909"/>
              </a:xfrm>
              <a:blipFill>
                <a:blip r:embed="rId5"/>
                <a:stretch>
                  <a:fillRect t="-7813"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70C79B4-4770-426A-7523-B373511EE019}"/>
              </a:ext>
            </a:extLst>
          </p:cNvPr>
          <p:cNvSpPr/>
          <p:nvPr/>
        </p:nvSpPr>
        <p:spPr>
          <a:xfrm>
            <a:off x="4740155" y="3062136"/>
            <a:ext cx="168650" cy="3123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7AEDE-CFB0-0D36-3108-831BB2E0FD4F}"/>
              </a:ext>
            </a:extLst>
          </p:cNvPr>
          <p:cNvSpPr/>
          <p:nvPr/>
        </p:nvSpPr>
        <p:spPr>
          <a:xfrm>
            <a:off x="5050555" y="3062136"/>
            <a:ext cx="168650" cy="3123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BBA0CE-3FC6-B643-6FF0-6A4C35B36213}"/>
              </a:ext>
            </a:extLst>
          </p:cNvPr>
          <p:cNvSpPr/>
          <p:nvPr/>
        </p:nvSpPr>
        <p:spPr>
          <a:xfrm>
            <a:off x="5594513" y="3210975"/>
            <a:ext cx="168650" cy="3123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2" descr="Call for Papers ASP-DAC 2023">
            <a:extLst>
              <a:ext uri="{FF2B5EF4-FFF2-40B4-BE49-F238E27FC236}">
                <a16:creationId xmlns:a16="http://schemas.microsoft.com/office/drawing/2014/main" id="{1CC78B02-4AA9-DED6-5CFB-81880F5A6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44000"/>
            <a:ext cx="550671" cy="3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3714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7" grpId="0" animBg="1"/>
      <p:bldP spid="17" grpId="1" animBg="1"/>
      <p:bldP spid="25" grpId="0" animBg="1"/>
      <p:bldP spid="25" grpId="1" animBg="1"/>
      <p:bldP spid="31" grpId="0" animBg="1"/>
      <p:bldP spid="31" grpId="1" animBg="1"/>
      <p:bldP spid="38" grpId="0" animBg="1"/>
      <p:bldP spid="47" grpId="0" animBg="1"/>
      <p:bldP spid="54" grpId="0" animBg="1"/>
      <p:bldP spid="54" grpId="1" animBg="1"/>
      <p:bldP spid="3" grpId="0" animBg="1"/>
      <p:bldP spid="4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Table 7">
            <a:extLst>
              <a:ext uri="{FF2B5EF4-FFF2-40B4-BE49-F238E27FC236}">
                <a16:creationId xmlns:a16="http://schemas.microsoft.com/office/drawing/2014/main" id="{9E8EA50D-A851-103D-8A28-DB2E2CA96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461534"/>
              </p:ext>
            </p:extLst>
          </p:nvPr>
        </p:nvGraphicFramePr>
        <p:xfrm>
          <a:off x="-4638905" y="1595516"/>
          <a:ext cx="18421810" cy="6725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4710">
                  <a:extLst>
                    <a:ext uri="{9D8B030D-6E8A-4147-A177-3AD203B41FA5}">
                      <a16:colId xmlns:a16="http://schemas.microsoft.com/office/drawing/2014/main" val="2766195095"/>
                    </a:ext>
                  </a:extLst>
                </a:gridCol>
                <a:gridCol w="1674710">
                  <a:extLst>
                    <a:ext uri="{9D8B030D-6E8A-4147-A177-3AD203B41FA5}">
                      <a16:colId xmlns:a16="http://schemas.microsoft.com/office/drawing/2014/main" val="1246055017"/>
                    </a:ext>
                  </a:extLst>
                </a:gridCol>
                <a:gridCol w="1674710">
                  <a:extLst>
                    <a:ext uri="{9D8B030D-6E8A-4147-A177-3AD203B41FA5}">
                      <a16:colId xmlns:a16="http://schemas.microsoft.com/office/drawing/2014/main" val="3451014948"/>
                    </a:ext>
                  </a:extLst>
                </a:gridCol>
                <a:gridCol w="1674710">
                  <a:extLst>
                    <a:ext uri="{9D8B030D-6E8A-4147-A177-3AD203B41FA5}">
                      <a16:colId xmlns:a16="http://schemas.microsoft.com/office/drawing/2014/main" val="111884854"/>
                    </a:ext>
                  </a:extLst>
                </a:gridCol>
                <a:gridCol w="1674710">
                  <a:extLst>
                    <a:ext uri="{9D8B030D-6E8A-4147-A177-3AD203B41FA5}">
                      <a16:colId xmlns:a16="http://schemas.microsoft.com/office/drawing/2014/main" val="3224783494"/>
                    </a:ext>
                  </a:extLst>
                </a:gridCol>
                <a:gridCol w="1674710">
                  <a:extLst>
                    <a:ext uri="{9D8B030D-6E8A-4147-A177-3AD203B41FA5}">
                      <a16:colId xmlns:a16="http://schemas.microsoft.com/office/drawing/2014/main" val="365334765"/>
                    </a:ext>
                  </a:extLst>
                </a:gridCol>
                <a:gridCol w="1674710">
                  <a:extLst>
                    <a:ext uri="{9D8B030D-6E8A-4147-A177-3AD203B41FA5}">
                      <a16:colId xmlns:a16="http://schemas.microsoft.com/office/drawing/2014/main" val="3293004725"/>
                    </a:ext>
                  </a:extLst>
                </a:gridCol>
                <a:gridCol w="1674710">
                  <a:extLst>
                    <a:ext uri="{9D8B030D-6E8A-4147-A177-3AD203B41FA5}">
                      <a16:colId xmlns:a16="http://schemas.microsoft.com/office/drawing/2014/main" val="2186363713"/>
                    </a:ext>
                  </a:extLst>
                </a:gridCol>
                <a:gridCol w="1674710">
                  <a:extLst>
                    <a:ext uri="{9D8B030D-6E8A-4147-A177-3AD203B41FA5}">
                      <a16:colId xmlns:a16="http://schemas.microsoft.com/office/drawing/2014/main" val="3902433182"/>
                    </a:ext>
                  </a:extLst>
                </a:gridCol>
                <a:gridCol w="1674710">
                  <a:extLst>
                    <a:ext uri="{9D8B030D-6E8A-4147-A177-3AD203B41FA5}">
                      <a16:colId xmlns:a16="http://schemas.microsoft.com/office/drawing/2014/main" val="1988369103"/>
                    </a:ext>
                  </a:extLst>
                </a:gridCol>
                <a:gridCol w="1674710">
                  <a:extLst>
                    <a:ext uri="{9D8B030D-6E8A-4147-A177-3AD203B41FA5}">
                      <a16:colId xmlns:a16="http://schemas.microsoft.com/office/drawing/2014/main" val="262826913"/>
                    </a:ext>
                  </a:extLst>
                </a:gridCol>
              </a:tblGrid>
              <a:tr h="41616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898106"/>
                  </a:ext>
                </a:extLst>
              </a:tr>
              <a:tr h="6309060">
                <a:tc>
                  <a:txBody>
                    <a:bodyPr/>
                    <a:lstStyle/>
                    <a:p>
                      <a:pPr algn="ctr"/>
                      <a:endParaRPr lang="en-US" sz="2700" dirty="0"/>
                    </a:p>
                  </a:txBody>
                  <a:tcPr marL="0" marR="0" marT="0" marB="0" anchor="ctr">
                    <a:solidFill>
                      <a:srgbClr val="FFC0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/>
                    </a:p>
                  </a:txBody>
                  <a:tcPr marL="0" marR="0" marT="0" marB="0" anchor="ctr">
                    <a:solidFill>
                      <a:srgbClr val="F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/>
                    </a:p>
                  </a:txBody>
                  <a:tcPr marL="0" marR="0" marT="0" marB="0" anchor="ctr"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/>
                    </a:p>
                  </a:txBody>
                  <a:tcPr marL="0" marR="0" marT="0" marB="0" anchor="ctr">
                    <a:solidFill>
                      <a:srgbClr val="FFC0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/>
                    </a:p>
                  </a:txBody>
                  <a:tcPr marL="0" marR="0" marT="0" marB="0" anchor="ctr">
                    <a:solidFill>
                      <a:srgbClr val="F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/>
                    </a:p>
                  </a:txBody>
                  <a:tcPr marL="0" marR="0" marT="0" marB="0" anchor="ctr"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/>
                    </a:p>
                  </a:txBody>
                  <a:tcPr marL="0" marR="0" marT="0" marB="0" anchor="ctr">
                    <a:solidFill>
                      <a:srgbClr val="FFC0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/>
                    </a:p>
                  </a:txBody>
                  <a:tcPr marL="0" marR="0" marT="0" marB="0" anchor="ctr">
                    <a:solidFill>
                      <a:srgbClr val="F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/>
                    </a:p>
                  </a:txBody>
                  <a:tcPr marL="0" marR="0" marT="0" marB="0" anchor="ctr"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/>
                    </a:p>
                  </a:txBody>
                  <a:tcPr marL="0" marR="0" marT="0" marB="0" anchor="ctr">
                    <a:solidFill>
                      <a:srgbClr val="FFC0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/>
                    </a:p>
                  </a:txBody>
                  <a:tcPr marL="0" marR="0" marT="0" marB="0" anchor="ctr"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573477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652F8-6938-F56A-E316-032A24949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48</a:t>
            </a:fld>
            <a:endParaRPr lang="fr-FR" dirty="0"/>
          </a:p>
        </p:txBody>
      </p:sp>
      <p:sp>
        <p:nvSpPr>
          <p:cNvPr id="68" name="Title 2">
            <a:extLst>
              <a:ext uri="{FF2B5EF4-FFF2-40B4-BE49-F238E27FC236}">
                <a16:creationId xmlns:a16="http://schemas.microsoft.com/office/drawing/2014/main" id="{632C4BA7-21D4-D7FD-0562-7F317D13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7726363" cy="107275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Placement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FC1B06E-B3BE-6A50-61D1-64F436A007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4875" y="731463"/>
                <a:ext cx="7922420" cy="791909"/>
              </a:xfrm>
            </p:spPr>
            <p:txBody>
              <a:bodyPr/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Only one DFF per stage along a datapath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if sites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are at the same stage along a datapath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FC1B06E-B3BE-6A50-61D1-64F436A007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4875" y="731463"/>
                <a:ext cx="7922420" cy="791909"/>
              </a:xfrm>
              <a:blipFill>
                <a:blip r:embed="rId5"/>
                <a:stretch>
                  <a:fillRect t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Delay 27">
            <a:extLst>
              <a:ext uri="{FF2B5EF4-FFF2-40B4-BE49-F238E27FC236}">
                <a16:creationId xmlns:a16="http://schemas.microsoft.com/office/drawing/2014/main" id="{EF930564-2E66-7338-CA7C-7F5710422940}"/>
              </a:ext>
            </a:extLst>
          </p:cNvPr>
          <p:cNvSpPr/>
          <p:nvPr/>
        </p:nvSpPr>
        <p:spPr>
          <a:xfrm>
            <a:off x="-2173480" y="3637418"/>
            <a:ext cx="453842" cy="888214"/>
          </a:xfrm>
          <a:prstGeom prst="flowChartDelay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525AF5-EBD5-A4A4-2826-622B2BB39086}"/>
              </a:ext>
            </a:extLst>
          </p:cNvPr>
          <p:cNvSpPr/>
          <p:nvPr/>
        </p:nvSpPr>
        <p:spPr>
          <a:xfrm>
            <a:off x="1293715" y="5023430"/>
            <a:ext cx="365818" cy="365818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31A99339-5DC1-8A14-C08F-A8EC6D16315B}"/>
              </a:ext>
            </a:extLst>
          </p:cNvPr>
          <p:cNvSpPr/>
          <p:nvPr/>
        </p:nvSpPr>
        <p:spPr>
          <a:xfrm rot="5400000">
            <a:off x="-4172846" y="2082011"/>
            <a:ext cx="881313" cy="547498"/>
          </a:xfrm>
          <a:prstGeom prst="triangl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111A0ED-9608-21FD-6B44-098EDB4B37A4}"/>
              </a:ext>
            </a:extLst>
          </p:cNvPr>
          <p:cNvSpPr/>
          <p:nvPr/>
        </p:nvSpPr>
        <p:spPr>
          <a:xfrm>
            <a:off x="4460878" y="2169883"/>
            <a:ext cx="365818" cy="365818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1F5E83A-1322-248B-597F-E8698D3BFB4A}"/>
              </a:ext>
            </a:extLst>
          </p:cNvPr>
          <p:cNvSpPr/>
          <p:nvPr/>
        </p:nvSpPr>
        <p:spPr>
          <a:xfrm>
            <a:off x="4167222" y="3468090"/>
            <a:ext cx="365818" cy="365818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E5B3443-B9CC-8580-D323-B140CC86BB9D}"/>
              </a:ext>
            </a:extLst>
          </p:cNvPr>
          <p:cNvSpPr/>
          <p:nvPr/>
        </p:nvSpPr>
        <p:spPr>
          <a:xfrm>
            <a:off x="987729" y="3902608"/>
            <a:ext cx="365818" cy="365818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0B7D824B-DDE9-F338-187A-013D858E7BDE}"/>
              </a:ext>
            </a:extLst>
          </p:cNvPr>
          <p:cNvSpPr/>
          <p:nvPr/>
        </p:nvSpPr>
        <p:spPr>
          <a:xfrm rot="5400000">
            <a:off x="10327195" y="2921423"/>
            <a:ext cx="888214" cy="570942"/>
          </a:xfrm>
          <a:prstGeom prst="triangl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8CDB40F-F7F7-B418-856F-E7062267FDD6}"/>
              </a:ext>
            </a:extLst>
          </p:cNvPr>
          <p:cNvSpPr/>
          <p:nvPr/>
        </p:nvSpPr>
        <p:spPr>
          <a:xfrm>
            <a:off x="6035582" y="3458527"/>
            <a:ext cx="365818" cy="365818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F9E1CC6E-AEED-FAD2-2387-9077256094F4}"/>
              </a:ext>
            </a:extLst>
          </p:cNvPr>
          <p:cNvSpPr/>
          <p:nvPr/>
        </p:nvSpPr>
        <p:spPr>
          <a:xfrm rot="5400000">
            <a:off x="387156" y="4935844"/>
            <a:ext cx="888216" cy="541002"/>
          </a:xfrm>
          <a:prstGeom prst="triangl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40" name="Delay 39">
            <a:extLst>
              <a:ext uri="{FF2B5EF4-FFF2-40B4-BE49-F238E27FC236}">
                <a16:creationId xmlns:a16="http://schemas.microsoft.com/office/drawing/2014/main" id="{61F3EBE7-22B4-55DF-7D29-976736E334C4}"/>
              </a:ext>
            </a:extLst>
          </p:cNvPr>
          <p:cNvSpPr/>
          <p:nvPr/>
        </p:nvSpPr>
        <p:spPr>
          <a:xfrm>
            <a:off x="3034723" y="2749204"/>
            <a:ext cx="453842" cy="888214"/>
          </a:xfrm>
          <a:prstGeom prst="flowChartDelay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9A7CBED0-F6DF-6CE6-D07E-E8CB0E59CEE1}"/>
              </a:ext>
            </a:extLst>
          </p:cNvPr>
          <p:cNvSpPr/>
          <p:nvPr/>
        </p:nvSpPr>
        <p:spPr>
          <a:xfrm rot="5400000">
            <a:off x="7196578" y="3758648"/>
            <a:ext cx="881313" cy="547498"/>
          </a:xfrm>
          <a:prstGeom prst="triangl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42" name="Delay 41">
            <a:extLst>
              <a:ext uri="{FF2B5EF4-FFF2-40B4-BE49-F238E27FC236}">
                <a16:creationId xmlns:a16="http://schemas.microsoft.com/office/drawing/2014/main" id="{D891866A-95FE-03FE-C4BE-891FCD07E029}"/>
              </a:ext>
            </a:extLst>
          </p:cNvPr>
          <p:cNvSpPr/>
          <p:nvPr/>
        </p:nvSpPr>
        <p:spPr>
          <a:xfrm>
            <a:off x="12769682" y="2146831"/>
            <a:ext cx="453842" cy="888214"/>
          </a:xfrm>
          <a:prstGeom prst="flowChartDelay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70DE54B-8B2E-1BE9-C94F-72AC24C8DCCC}"/>
              </a:ext>
            </a:extLst>
          </p:cNvPr>
          <p:cNvCxnSpPr>
            <a:cxnSpLocks/>
            <a:stCxn id="37" idx="0"/>
            <a:endCxn id="36" idx="3"/>
          </p:cNvCxnSpPr>
          <p:nvPr/>
        </p:nvCxnSpPr>
        <p:spPr>
          <a:xfrm rot="5400000" flipH="1" flipV="1">
            <a:off x="8226345" y="1199041"/>
            <a:ext cx="251633" cy="4267339"/>
          </a:xfrm>
          <a:prstGeom prst="curvedConnector2">
            <a:avLst/>
          </a:prstGeom>
          <a:ln w="31750">
            <a:solidFill>
              <a:srgbClr val="FF0000"/>
            </a:solidFill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115C37BE-A324-6EFC-8478-5B983D547CC2}"/>
              </a:ext>
            </a:extLst>
          </p:cNvPr>
          <p:cNvCxnSpPr>
            <a:cxnSpLocks/>
            <a:stCxn id="37" idx="4"/>
            <a:endCxn id="41" idx="3"/>
          </p:cNvCxnSpPr>
          <p:nvPr/>
        </p:nvCxnSpPr>
        <p:spPr>
          <a:xfrm rot="16200000" flipH="1">
            <a:off x="6686961" y="3355874"/>
            <a:ext cx="208053" cy="1144995"/>
          </a:xfrm>
          <a:prstGeom prst="curvedConnector2">
            <a:avLst/>
          </a:prstGeom>
          <a:ln w="31750">
            <a:solidFill>
              <a:srgbClr val="FF0000"/>
            </a:solidFill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1E1A8D-1956-7D3B-4768-FFDA52FF7515}"/>
              </a:ext>
            </a:extLst>
          </p:cNvPr>
          <p:cNvCxnSpPr>
            <a:cxnSpLocks/>
            <a:stCxn id="28" idx="3"/>
            <a:endCxn id="35" idx="2"/>
          </p:cNvCxnSpPr>
          <p:nvPr/>
        </p:nvCxnSpPr>
        <p:spPr>
          <a:xfrm>
            <a:off x="-1719638" y="4081526"/>
            <a:ext cx="2707367" cy="3990"/>
          </a:xfrm>
          <a:prstGeom prst="line">
            <a:avLst/>
          </a:prstGeom>
          <a:ln w="31750" cap="rnd">
            <a:solidFill>
              <a:srgbClr val="FF0000"/>
            </a:solidFill>
            <a:round/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CC0871-4F20-2564-1DF0-40BB44E5DEF9}"/>
              </a:ext>
            </a:extLst>
          </p:cNvPr>
          <p:cNvCxnSpPr>
            <a:cxnSpLocks/>
            <a:stCxn id="32" idx="0"/>
            <a:endCxn id="33" idx="2"/>
          </p:cNvCxnSpPr>
          <p:nvPr/>
        </p:nvCxnSpPr>
        <p:spPr>
          <a:xfrm flipV="1">
            <a:off x="-3458440" y="2352792"/>
            <a:ext cx="7919318" cy="2970"/>
          </a:xfrm>
          <a:prstGeom prst="line">
            <a:avLst/>
          </a:prstGeom>
          <a:ln w="31750" cap="rnd">
            <a:solidFill>
              <a:srgbClr val="FF0000"/>
            </a:solidFill>
            <a:round/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561CA80D-D5E9-845D-1506-9E4FE3A7F5D9}"/>
              </a:ext>
            </a:extLst>
          </p:cNvPr>
          <p:cNvCxnSpPr>
            <a:cxnSpLocks/>
            <a:stCxn id="35" idx="4"/>
            <a:endCxn id="30" idx="0"/>
          </p:cNvCxnSpPr>
          <p:nvPr/>
        </p:nvCxnSpPr>
        <p:spPr>
          <a:xfrm rot="16200000" flipH="1">
            <a:off x="946129" y="4492935"/>
            <a:ext cx="755004" cy="305986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9FA5EC83-9292-3C57-6960-9D5C361DC74D}"/>
              </a:ext>
            </a:extLst>
          </p:cNvPr>
          <p:cNvCxnSpPr>
            <a:cxnSpLocks/>
            <a:stCxn id="35" idx="0"/>
          </p:cNvCxnSpPr>
          <p:nvPr/>
        </p:nvCxnSpPr>
        <p:spPr>
          <a:xfrm rot="5400000" flipH="1" flipV="1">
            <a:off x="1822123" y="2734423"/>
            <a:ext cx="516698" cy="1819672"/>
          </a:xfrm>
          <a:prstGeom prst="curvedConnector2">
            <a:avLst/>
          </a:prstGeom>
          <a:ln w="31750">
            <a:solidFill>
              <a:srgbClr val="FF0000"/>
            </a:solidFill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29D8FFEE-DAC6-A362-A061-85875D35CB65}"/>
              </a:ext>
            </a:extLst>
          </p:cNvPr>
          <p:cNvCxnSpPr>
            <a:cxnSpLocks/>
            <a:stCxn id="34" idx="0"/>
            <a:endCxn id="33" idx="4"/>
          </p:cNvCxnSpPr>
          <p:nvPr/>
        </p:nvCxnSpPr>
        <p:spPr>
          <a:xfrm rot="5400000" flipH="1" flipV="1">
            <a:off x="4030766" y="2855069"/>
            <a:ext cx="932388" cy="293656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8F20A5-DCEB-4F44-ABC7-D57931E17266}"/>
              </a:ext>
            </a:extLst>
          </p:cNvPr>
          <p:cNvCxnSpPr>
            <a:cxnSpLocks/>
            <a:stCxn id="34" idx="6"/>
            <a:endCxn id="37" idx="2"/>
          </p:cNvCxnSpPr>
          <p:nvPr/>
        </p:nvCxnSpPr>
        <p:spPr>
          <a:xfrm flipV="1">
            <a:off x="4533040" y="3641436"/>
            <a:ext cx="1502542" cy="9562"/>
          </a:xfrm>
          <a:prstGeom prst="line">
            <a:avLst/>
          </a:prstGeom>
          <a:ln w="31750" cap="rnd">
            <a:solidFill>
              <a:srgbClr val="FF0000"/>
            </a:solidFill>
            <a:round/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98FFC3-F373-BB3D-6191-206D5A035559}"/>
              </a:ext>
            </a:extLst>
          </p:cNvPr>
          <p:cNvCxnSpPr>
            <a:cxnSpLocks/>
            <a:stCxn id="33" idx="6"/>
          </p:cNvCxnSpPr>
          <p:nvPr/>
        </p:nvCxnSpPr>
        <p:spPr>
          <a:xfrm>
            <a:off x="4826696" y="2352792"/>
            <a:ext cx="7942986" cy="0"/>
          </a:xfrm>
          <a:prstGeom prst="line">
            <a:avLst/>
          </a:prstGeom>
          <a:ln w="31750" cap="rnd">
            <a:solidFill>
              <a:srgbClr val="FF0000"/>
            </a:solidFill>
            <a:round/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17013B9-79A5-E9F1-49C6-01F2169AF23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1659533" y="3650999"/>
            <a:ext cx="2507689" cy="1555340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474B99-032A-7F51-FB36-64A6472DC612}"/>
              </a:ext>
            </a:extLst>
          </p:cNvPr>
          <p:cNvCxnSpPr>
            <a:cxnSpLocks/>
            <a:stCxn id="39" idx="0"/>
            <a:endCxn id="30" idx="2"/>
          </p:cNvCxnSpPr>
          <p:nvPr/>
        </p:nvCxnSpPr>
        <p:spPr>
          <a:xfrm flipV="1">
            <a:off x="1101765" y="5206339"/>
            <a:ext cx="191950" cy="8"/>
          </a:xfrm>
          <a:prstGeom prst="line">
            <a:avLst/>
          </a:prstGeom>
          <a:ln w="31750" cap="rnd">
            <a:solidFill>
              <a:srgbClr val="FF0000"/>
            </a:solidFill>
            <a:round/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872DA1E-D481-3C42-6F57-8392B804C4F1}"/>
              </a:ext>
            </a:extLst>
          </p:cNvPr>
          <p:cNvSpPr/>
          <p:nvPr/>
        </p:nvSpPr>
        <p:spPr>
          <a:xfrm>
            <a:off x="2271766" y="3103053"/>
            <a:ext cx="332173" cy="61519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F5B02AD-0008-BCC1-D793-A89B3E5E9B58}"/>
              </a:ext>
            </a:extLst>
          </p:cNvPr>
          <p:cNvSpPr/>
          <p:nvPr/>
        </p:nvSpPr>
        <p:spPr>
          <a:xfrm>
            <a:off x="12078273" y="2068159"/>
            <a:ext cx="332173" cy="61519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D07167-CBF8-CF88-6900-54111622FC9B}"/>
              </a:ext>
            </a:extLst>
          </p:cNvPr>
          <p:cNvSpPr/>
          <p:nvPr/>
        </p:nvSpPr>
        <p:spPr>
          <a:xfrm>
            <a:off x="3854955" y="2068159"/>
            <a:ext cx="332173" cy="61519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i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BD7032-B43F-C8F2-B97B-84D57BEE6D0E}"/>
              </a:ext>
            </a:extLst>
          </p:cNvPr>
          <p:cNvSpPr/>
          <p:nvPr/>
        </p:nvSpPr>
        <p:spPr>
          <a:xfrm>
            <a:off x="4952878" y="2068159"/>
            <a:ext cx="332173" cy="61519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i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467769B-DF38-AF38-BC1C-CBC7F6898322}"/>
              </a:ext>
            </a:extLst>
          </p:cNvPr>
          <p:cNvSpPr/>
          <p:nvPr/>
        </p:nvSpPr>
        <p:spPr>
          <a:xfrm>
            <a:off x="4339495" y="2717781"/>
            <a:ext cx="332173" cy="61519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i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F328899-C763-5DCE-BA12-B189EE272C64}"/>
              </a:ext>
            </a:extLst>
          </p:cNvPr>
          <p:cNvSpPr/>
          <p:nvPr/>
        </p:nvSpPr>
        <p:spPr>
          <a:xfrm>
            <a:off x="3741280" y="3371199"/>
            <a:ext cx="332173" cy="61519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i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35AFF6-2437-EBFD-A02B-FAA20820DF5A}"/>
              </a:ext>
            </a:extLst>
          </p:cNvPr>
          <p:cNvSpPr/>
          <p:nvPr/>
        </p:nvSpPr>
        <p:spPr>
          <a:xfrm>
            <a:off x="4867524" y="3371199"/>
            <a:ext cx="332173" cy="61519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i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e</a:t>
            </a:r>
          </a:p>
        </p:txBody>
      </p:sp>
      <p:pic>
        <p:nvPicPr>
          <p:cNvPr id="4" name="Picture 2" descr="Call for Papers ASP-DAC 2023">
            <a:extLst>
              <a:ext uri="{FF2B5EF4-FFF2-40B4-BE49-F238E27FC236}">
                <a16:creationId xmlns:a16="http://schemas.microsoft.com/office/drawing/2014/main" id="{5BD3824B-EF19-478B-904B-DD62AE3AE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44000"/>
            <a:ext cx="550671" cy="3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568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F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F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F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F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F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F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Table 7">
            <a:extLst>
              <a:ext uri="{FF2B5EF4-FFF2-40B4-BE49-F238E27FC236}">
                <a16:creationId xmlns:a16="http://schemas.microsoft.com/office/drawing/2014/main" id="{9E8EA50D-A851-103D-8A28-DB2E2CA96FA0}"/>
              </a:ext>
            </a:extLst>
          </p:cNvPr>
          <p:cNvGraphicFramePr>
            <a:graphicFrameLocks noGrp="1"/>
          </p:cNvGraphicFramePr>
          <p:nvPr/>
        </p:nvGraphicFramePr>
        <p:xfrm>
          <a:off x="0" y="1595516"/>
          <a:ext cx="9144003" cy="3543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1273">
                  <a:extLst>
                    <a:ext uri="{9D8B030D-6E8A-4147-A177-3AD203B41FA5}">
                      <a16:colId xmlns:a16="http://schemas.microsoft.com/office/drawing/2014/main" val="2766195095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1246055017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451014948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111884854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224783494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65334765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293004725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18636371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3902433182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198836910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62826913"/>
                    </a:ext>
                  </a:extLst>
                </a:gridCol>
              </a:tblGrid>
              <a:tr h="41164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898106"/>
                  </a:ext>
                </a:extLst>
              </a:tr>
              <a:tr h="31316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C0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C0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C0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C0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solidFill>
                      <a:srgbClr val="FFF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573477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652F8-6938-F56A-E316-032A24949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49</a:t>
            </a:fld>
            <a:endParaRPr lang="fr-FR" dirty="0"/>
          </a:p>
        </p:txBody>
      </p:sp>
      <p:sp>
        <p:nvSpPr>
          <p:cNvPr id="28" name="Delay 27">
            <a:extLst>
              <a:ext uri="{FF2B5EF4-FFF2-40B4-BE49-F238E27FC236}">
                <a16:creationId xmlns:a16="http://schemas.microsoft.com/office/drawing/2014/main" id="{EF930564-2E66-7338-CA7C-7F5710422940}"/>
              </a:ext>
            </a:extLst>
          </p:cNvPr>
          <p:cNvSpPr/>
          <p:nvPr/>
        </p:nvSpPr>
        <p:spPr>
          <a:xfrm>
            <a:off x="1165319" y="3197300"/>
            <a:ext cx="230423" cy="450961"/>
          </a:xfrm>
          <a:prstGeom prst="flowChartDelay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525AF5-EBD5-A4A4-2826-622B2BB39086}"/>
              </a:ext>
            </a:extLst>
          </p:cNvPr>
          <p:cNvSpPr/>
          <p:nvPr/>
        </p:nvSpPr>
        <p:spPr>
          <a:xfrm>
            <a:off x="2925672" y="3901001"/>
            <a:ext cx="185732" cy="185732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31A99339-5DC1-8A14-C08F-A8EC6D16315B}"/>
              </a:ext>
            </a:extLst>
          </p:cNvPr>
          <p:cNvSpPr/>
          <p:nvPr/>
        </p:nvSpPr>
        <p:spPr>
          <a:xfrm rot="5400000">
            <a:off x="150207" y="2407594"/>
            <a:ext cx="447457" cy="277974"/>
          </a:xfrm>
          <a:prstGeom prst="triangl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111A0ED-9608-21FD-6B44-098EDB4B37A4}"/>
              </a:ext>
            </a:extLst>
          </p:cNvPr>
          <p:cNvSpPr/>
          <p:nvPr/>
        </p:nvSpPr>
        <p:spPr>
          <a:xfrm>
            <a:off x="4533694" y="2452208"/>
            <a:ext cx="185732" cy="185732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1F5E83A-1322-248B-597F-E8698D3BFB4A}"/>
              </a:ext>
            </a:extLst>
          </p:cNvPr>
          <p:cNvSpPr/>
          <p:nvPr/>
        </p:nvSpPr>
        <p:spPr>
          <a:xfrm>
            <a:off x="4384600" y="3111329"/>
            <a:ext cx="185732" cy="1857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E5B3443-B9CC-8580-D323-B140CC86BB9D}"/>
              </a:ext>
            </a:extLst>
          </p:cNvPr>
          <p:cNvSpPr/>
          <p:nvPr/>
        </p:nvSpPr>
        <p:spPr>
          <a:xfrm>
            <a:off x="2770318" y="3331941"/>
            <a:ext cx="185732" cy="1857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0B7D824B-DDE9-F338-187A-013D858E7BDE}"/>
              </a:ext>
            </a:extLst>
          </p:cNvPr>
          <p:cNvSpPr/>
          <p:nvPr/>
        </p:nvSpPr>
        <p:spPr>
          <a:xfrm rot="5400000">
            <a:off x="7512122" y="2833777"/>
            <a:ext cx="450961" cy="289877"/>
          </a:xfrm>
          <a:prstGeom prst="triangl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8CDB40F-F7F7-B418-856F-E7062267FDD6}"/>
              </a:ext>
            </a:extLst>
          </p:cNvPr>
          <p:cNvSpPr/>
          <p:nvPr/>
        </p:nvSpPr>
        <p:spPr>
          <a:xfrm>
            <a:off x="5376484" y="3106474"/>
            <a:ext cx="185732" cy="18573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="1" dirty="0">
              <a:latin typeface="Courier New" panose="02070309020205020404" pitchFamily="49" charset="0"/>
              <a:ea typeface="CMU Typewriter Text" panose="020006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F9E1CC6E-AEED-FAD2-2387-9077256094F4}"/>
              </a:ext>
            </a:extLst>
          </p:cNvPr>
          <p:cNvSpPr/>
          <p:nvPr/>
        </p:nvSpPr>
        <p:spPr>
          <a:xfrm rot="5400000">
            <a:off x="2465397" y="3856532"/>
            <a:ext cx="450962" cy="274676"/>
          </a:xfrm>
          <a:prstGeom prst="triangl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40" name="Delay 39">
            <a:extLst>
              <a:ext uri="{FF2B5EF4-FFF2-40B4-BE49-F238E27FC236}">
                <a16:creationId xmlns:a16="http://schemas.microsoft.com/office/drawing/2014/main" id="{61F3EBE7-22B4-55DF-7D29-976736E334C4}"/>
              </a:ext>
            </a:extLst>
          </p:cNvPr>
          <p:cNvSpPr/>
          <p:nvPr/>
        </p:nvSpPr>
        <p:spPr>
          <a:xfrm>
            <a:off x="3809611" y="2746339"/>
            <a:ext cx="230423" cy="450961"/>
          </a:xfrm>
          <a:prstGeom prst="flowChartDelay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9A7CBED0-F6DF-6CE6-D07E-E8CB0E59CEE1}"/>
              </a:ext>
            </a:extLst>
          </p:cNvPr>
          <p:cNvSpPr/>
          <p:nvPr/>
        </p:nvSpPr>
        <p:spPr>
          <a:xfrm rot="5400000">
            <a:off x="5922655" y="3258850"/>
            <a:ext cx="447457" cy="277974"/>
          </a:xfrm>
          <a:prstGeom prst="triangl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42" name="Delay 41">
            <a:extLst>
              <a:ext uri="{FF2B5EF4-FFF2-40B4-BE49-F238E27FC236}">
                <a16:creationId xmlns:a16="http://schemas.microsoft.com/office/drawing/2014/main" id="{D891866A-95FE-03FE-C4BE-891FCD07E029}"/>
              </a:ext>
            </a:extLst>
          </p:cNvPr>
          <p:cNvSpPr/>
          <p:nvPr/>
        </p:nvSpPr>
        <p:spPr>
          <a:xfrm>
            <a:off x="8752214" y="2440504"/>
            <a:ext cx="230423" cy="450961"/>
          </a:xfrm>
          <a:prstGeom prst="flowChartDelay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ea typeface="CMU Typewriter Text" panose="02000609000000000000" pitchFamily="49" charset="0"/>
                <a:cs typeface="Courier New" panose="02070309020205020404" pitchFamily="49" charset="0"/>
              </a:rPr>
              <a:t>G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70DE54B-8B2E-1BE9-C94F-72AC24C8DCCC}"/>
              </a:ext>
            </a:extLst>
          </p:cNvPr>
          <p:cNvCxnSpPr>
            <a:cxnSpLocks/>
            <a:stCxn id="37" idx="0"/>
            <a:endCxn id="36" idx="3"/>
          </p:cNvCxnSpPr>
          <p:nvPr/>
        </p:nvCxnSpPr>
        <p:spPr>
          <a:xfrm rot="5400000" flipH="1" flipV="1">
            <a:off x="6467128" y="1980938"/>
            <a:ext cx="127758" cy="2123314"/>
          </a:xfrm>
          <a:prstGeom prst="curvedConnector2">
            <a:avLst/>
          </a:prstGeom>
          <a:ln w="31750">
            <a:solidFill>
              <a:srgbClr val="FF0000"/>
            </a:solidFill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115C37BE-A324-6EFC-8478-5B983D547CC2}"/>
              </a:ext>
            </a:extLst>
          </p:cNvPr>
          <p:cNvCxnSpPr>
            <a:cxnSpLocks/>
            <a:stCxn id="37" idx="4"/>
            <a:endCxn id="41" idx="3"/>
          </p:cNvCxnSpPr>
          <p:nvPr/>
        </p:nvCxnSpPr>
        <p:spPr>
          <a:xfrm rot="16200000" flipH="1">
            <a:off x="5685557" y="3075998"/>
            <a:ext cx="105632" cy="538047"/>
          </a:xfrm>
          <a:prstGeom prst="curvedConnector2">
            <a:avLst/>
          </a:prstGeom>
          <a:ln w="31750">
            <a:solidFill>
              <a:srgbClr val="FF0000"/>
            </a:solidFill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1E1A8D-1956-7D3B-4768-FFDA52FF7515}"/>
              </a:ext>
            </a:extLst>
          </p:cNvPr>
          <p:cNvCxnSpPr>
            <a:cxnSpLocks/>
            <a:stCxn id="28" idx="3"/>
            <a:endCxn id="35" idx="2"/>
          </p:cNvCxnSpPr>
          <p:nvPr/>
        </p:nvCxnSpPr>
        <p:spPr>
          <a:xfrm>
            <a:off x="1395742" y="3422781"/>
            <a:ext cx="1374576" cy="2026"/>
          </a:xfrm>
          <a:prstGeom prst="line">
            <a:avLst/>
          </a:prstGeom>
          <a:ln w="31750" cap="rnd">
            <a:solidFill>
              <a:srgbClr val="FF0000"/>
            </a:solidFill>
            <a:round/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CC0871-4F20-2564-1DF0-40BB44E5DEF9}"/>
              </a:ext>
            </a:extLst>
          </p:cNvPr>
          <p:cNvCxnSpPr>
            <a:cxnSpLocks/>
            <a:stCxn id="32" idx="0"/>
            <a:endCxn id="33" idx="2"/>
          </p:cNvCxnSpPr>
          <p:nvPr/>
        </p:nvCxnSpPr>
        <p:spPr>
          <a:xfrm flipV="1">
            <a:off x="512923" y="2545074"/>
            <a:ext cx="4020771" cy="1508"/>
          </a:xfrm>
          <a:prstGeom prst="line">
            <a:avLst/>
          </a:prstGeom>
          <a:ln w="31750" cap="rnd">
            <a:solidFill>
              <a:srgbClr val="FF0000"/>
            </a:solidFill>
            <a:round/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561CA80D-D5E9-845D-1506-9E4FE3A7F5D9}"/>
              </a:ext>
            </a:extLst>
          </p:cNvPr>
          <p:cNvCxnSpPr>
            <a:cxnSpLocks/>
            <a:stCxn id="35" idx="4"/>
            <a:endCxn id="30" idx="0"/>
          </p:cNvCxnSpPr>
          <p:nvPr/>
        </p:nvCxnSpPr>
        <p:spPr>
          <a:xfrm rot="16200000" flipH="1">
            <a:off x="2749197" y="3631660"/>
            <a:ext cx="383328" cy="155354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9FA5EC83-9292-3C57-6960-9D5C361DC74D}"/>
              </a:ext>
            </a:extLst>
          </p:cNvPr>
          <p:cNvCxnSpPr>
            <a:cxnSpLocks/>
            <a:stCxn id="35" idx="0"/>
          </p:cNvCxnSpPr>
          <p:nvPr/>
        </p:nvCxnSpPr>
        <p:spPr>
          <a:xfrm rot="5400000" flipH="1" flipV="1">
            <a:off x="3193954" y="2738834"/>
            <a:ext cx="262336" cy="923878"/>
          </a:xfrm>
          <a:prstGeom prst="curvedConnector2">
            <a:avLst/>
          </a:prstGeom>
          <a:ln w="31750">
            <a:solidFill>
              <a:srgbClr val="FF0000"/>
            </a:solidFill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29D8FFEE-DAC6-A362-A061-85875D35CB65}"/>
              </a:ext>
            </a:extLst>
          </p:cNvPr>
          <p:cNvCxnSpPr>
            <a:cxnSpLocks/>
            <a:stCxn id="34" idx="0"/>
            <a:endCxn id="33" idx="4"/>
          </p:cNvCxnSpPr>
          <p:nvPr/>
        </p:nvCxnSpPr>
        <p:spPr>
          <a:xfrm rot="5400000" flipH="1" flipV="1">
            <a:off x="4315319" y="2800088"/>
            <a:ext cx="473389" cy="149094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8F20A5-DCEB-4F44-ABC7-D57931E17266}"/>
              </a:ext>
            </a:extLst>
          </p:cNvPr>
          <p:cNvCxnSpPr>
            <a:cxnSpLocks/>
            <a:stCxn id="34" idx="6"/>
            <a:endCxn id="37" idx="2"/>
          </p:cNvCxnSpPr>
          <p:nvPr/>
        </p:nvCxnSpPr>
        <p:spPr>
          <a:xfrm flipV="1">
            <a:off x="4570332" y="3199340"/>
            <a:ext cx="806152" cy="4855"/>
          </a:xfrm>
          <a:prstGeom prst="line">
            <a:avLst/>
          </a:prstGeom>
          <a:ln w="31750" cap="rnd">
            <a:solidFill>
              <a:srgbClr val="FF0000"/>
            </a:solidFill>
            <a:round/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98FFC3-F373-BB3D-6191-206D5A035559}"/>
              </a:ext>
            </a:extLst>
          </p:cNvPr>
          <p:cNvCxnSpPr>
            <a:cxnSpLocks/>
            <a:stCxn id="33" idx="6"/>
          </p:cNvCxnSpPr>
          <p:nvPr/>
        </p:nvCxnSpPr>
        <p:spPr>
          <a:xfrm>
            <a:off x="4719426" y="2545074"/>
            <a:ext cx="4032788" cy="0"/>
          </a:xfrm>
          <a:prstGeom prst="line">
            <a:avLst/>
          </a:prstGeom>
          <a:ln w="31750" cap="rnd">
            <a:solidFill>
              <a:srgbClr val="FF0000"/>
            </a:solidFill>
            <a:round/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17013B9-79A5-E9F1-49C6-01F2169AF23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3111404" y="3204195"/>
            <a:ext cx="1273196" cy="789672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474B99-032A-7F51-FB36-64A6472DC612}"/>
              </a:ext>
            </a:extLst>
          </p:cNvPr>
          <p:cNvCxnSpPr>
            <a:cxnSpLocks/>
            <a:stCxn id="39" idx="0"/>
            <a:endCxn id="30" idx="2"/>
          </p:cNvCxnSpPr>
          <p:nvPr/>
        </p:nvCxnSpPr>
        <p:spPr>
          <a:xfrm flipV="1">
            <a:off x="2828216" y="3993867"/>
            <a:ext cx="97456" cy="4"/>
          </a:xfrm>
          <a:prstGeom prst="line">
            <a:avLst/>
          </a:prstGeom>
          <a:ln w="31750" cap="rnd">
            <a:solidFill>
              <a:srgbClr val="FF0000"/>
            </a:solidFill>
            <a:round/>
            <a:tailEnd type="triangle"/>
          </a:ln>
          <a:effectLst>
            <a:glow>
              <a:schemeClr val="accent1">
                <a:alpha val="83785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24EEE50-6A56-4594-E124-153790934624}"/>
              </a:ext>
            </a:extLst>
          </p:cNvPr>
          <p:cNvSpPr/>
          <p:nvPr/>
        </p:nvSpPr>
        <p:spPr>
          <a:xfrm>
            <a:off x="6958346" y="2397403"/>
            <a:ext cx="168650" cy="3123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8BAFF09-E90B-DD2E-F67B-489E0DFF8AAF}"/>
              </a:ext>
            </a:extLst>
          </p:cNvPr>
          <p:cNvSpPr/>
          <p:nvPr/>
        </p:nvSpPr>
        <p:spPr>
          <a:xfrm rot="19116886">
            <a:off x="3663677" y="3506733"/>
            <a:ext cx="168650" cy="3123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872DA1E-D481-3C42-6F57-8392B804C4F1}"/>
              </a:ext>
            </a:extLst>
          </p:cNvPr>
          <p:cNvSpPr/>
          <p:nvPr/>
        </p:nvSpPr>
        <p:spPr>
          <a:xfrm>
            <a:off x="3422245" y="2925994"/>
            <a:ext cx="168650" cy="31234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F5B02AD-0008-BCC1-D793-A89B3E5E9B58}"/>
              </a:ext>
            </a:extLst>
          </p:cNvPr>
          <p:cNvSpPr/>
          <p:nvPr/>
        </p:nvSpPr>
        <p:spPr>
          <a:xfrm>
            <a:off x="8401174" y="2400561"/>
            <a:ext cx="168650" cy="31234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itle 2">
            <a:extLst>
              <a:ext uri="{FF2B5EF4-FFF2-40B4-BE49-F238E27FC236}">
                <a16:creationId xmlns:a16="http://schemas.microsoft.com/office/drawing/2014/main" id="{632C4BA7-21D4-D7FD-0562-7F317D13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7726363" cy="107275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CP-SAT Problem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7AEDE-CFB0-0D36-3108-831BB2E0FD4F}"/>
              </a:ext>
            </a:extLst>
          </p:cNvPr>
          <p:cNvSpPr/>
          <p:nvPr/>
        </p:nvSpPr>
        <p:spPr>
          <a:xfrm>
            <a:off x="5050555" y="3062136"/>
            <a:ext cx="168650" cy="3123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BBA0CE-3FC6-B643-6FF0-6A4C35B36213}"/>
              </a:ext>
            </a:extLst>
          </p:cNvPr>
          <p:cNvSpPr/>
          <p:nvPr/>
        </p:nvSpPr>
        <p:spPr>
          <a:xfrm>
            <a:off x="2794227" y="2394342"/>
            <a:ext cx="168650" cy="3123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0A607841-7E70-6773-02A6-B6E85641412B}"/>
              </a:ext>
            </a:extLst>
          </p:cNvPr>
          <p:cNvSpPr txBox="1">
            <a:spLocks/>
          </p:cNvSpPr>
          <p:nvPr/>
        </p:nvSpPr>
        <p:spPr>
          <a:xfrm>
            <a:off x="375748" y="917077"/>
            <a:ext cx="1345919" cy="418866"/>
          </a:xfrm>
          <a:prstGeom prst="rect">
            <a:avLst/>
          </a:prstGeom>
        </p:spPr>
        <p:txBody>
          <a:bodyPr vert="horz" lIns="180000" tIns="45720" rIns="91440" bIns="45720" numCol="1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90000"/>
              <a:buFont typeface="Wingdings" pitchFamily="2" charset="2"/>
              <a:buChar char="§"/>
              <a:defRPr sz="15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937" indent="0">
              <a:buNone/>
              <a:tabLst>
                <a:tab pos="0" algn="l"/>
              </a:tabLst>
            </a:pPr>
            <a:r>
              <a:rPr lang="en-US" dirty="0">
                <a:ea typeface="Cambria Math" panose="02040503050406030204" pitchFamily="18" charset="0"/>
              </a:rPr>
              <a:t>Minimize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5125D6-5385-6D88-DDCD-640EFB2F843B}"/>
                  </a:ext>
                </a:extLst>
              </p:cNvPr>
              <p:cNvSpPr txBox="1"/>
              <p:nvPr/>
            </p:nvSpPr>
            <p:spPr>
              <a:xfrm>
                <a:off x="1280623" y="694671"/>
                <a:ext cx="1117251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5125D6-5385-6D88-DDCD-640EFB2F8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623" y="694671"/>
                <a:ext cx="1117251" cy="764568"/>
              </a:xfrm>
              <a:prstGeom prst="rect">
                <a:avLst/>
              </a:prstGeom>
              <a:blipFill>
                <a:blip r:embed="rId5"/>
                <a:stretch>
                  <a:fillRect l="-50562" t="-122951" r="-4494" b="-170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361C1A5C-4928-DCD8-15B0-917274F6F01B}"/>
              </a:ext>
            </a:extLst>
          </p:cNvPr>
          <p:cNvSpPr txBox="1">
            <a:spLocks/>
          </p:cNvSpPr>
          <p:nvPr/>
        </p:nvSpPr>
        <p:spPr>
          <a:xfrm>
            <a:off x="2155256" y="921991"/>
            <a:ext cx="1345919" cy="418866"/>
          </a:xfrm>
          <a:prstGeom prst="rect">
            <a:avLst/>
          </a:prstGeom>
        </p:spPr>
        <p:txBody>
          <a:bodyPr vert="horz" lIns="180000" tIns="45720" rIns="91440" bIns="45720" numCol="1" rtlCol="0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90000"/>
              <a:buFont typeface="Wingdings" pitchFamily="2" charset="2"/>
              <a:buChar char="§"/>
              <a:defRPr sz="15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937" indent="0">
              <a:buNone/>
              <a:tabLst>
                <a:tab pos="0" algn="l"/>
              </a:tabLst>
            </a:pPr>
            <a:r>
              <a:rPr lang="en-US" dirty="0">
                <a:ea typeface="Cambria Math" panose="02040503050406030204" pitchFamily="18" charset="0"/>
              </a:rPr>
              <a:t>Subject to: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A112E4F-2DD1-396A-2141-81477DC5473C}"/>
                  </a:ext>
                </a:extLst>
              </p:cNvPr>
              <p:cNvSpPr txBox="1"/>
              <p:nvPr/>
            </p:nvSpPr>
            <p:spPr>
              <a:xfrm>
                <a:off x="3409647" y="566069"/>
                <a:ext cx="349794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400" dirty="0"/>
                  <a:t>, if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dirty="0"/>
                  <a:t> precedes AND gate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A112E4F-2DD1-396A-2141-81477DC54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647" y="566069"/>
                <a:ext cx="3497941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1CC91FB-023D-B922-35F7-71CF22AC5E54}"/>
                  </a:ext>
                </a:extLst>
              </p:cNvPr>
              <p:cNvSpPr txBox="1"/>
              <p:nvPr/>
            </p:nvSpPr>
            <p:spPr>
              <a:xfrm>
                <a:off x="3411068" y="873594"/>
                <a:ext cx="5599662" cy="324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, if sites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…,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form a path of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1CC91FB-023D-B922-35F7-71CF22AC5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68" y="873594"/>
                <a:ext cx="5599662" cy="324384"/>
              </a:xfrm>
              <a:prstGeom prst="rect">
                <a:avLst/>
              </a:prstGeom>
              <a:blipFill>
                <a:blip r:embed="rId7"/>
                <a:stretch>
                  <a:fillRect t="-7407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29B6BA9-286E-6FF1-8468-3CD4A3323059}"/>
                  </a:ext>
                </a:extLst>
              </p:cNvPr>
              <p:cNvSpPr txBox="1"/>
              <p:nvPr/>
            </p:nvSpPr>
            <p:spPr>
              <a:xfrm>
                <a:off x="3411788" y="1225565"/>
                <a:ext cx="573221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, if sites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…,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are at the same stage along a datapath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29B6BA9-286E-6FF1-8468-3CD4A3323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788" y="1225565"/>
                <a:ext cx="5732212" cy="307777"/>
              </a:xfrm>
              <a:prstGeom prst="rect">
                <a:avLst/>
              </a:prstGeom>
              <a:blipFill>
                <a:blip r:embed="rId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B2D82E4A-8BAA-BA6D-1751-0EEE39365653}"/>
              </a:ext>
            </a:extLst>
          </p:cNvPr>
          <p:cNvSpPr/>
          <p:nvPr/>
        </p:nvSpPr>
        <p:spPr>
          <a:xfrm>
            <a:off x="5333127" y="2394342"/>
            <a:ext cx="168650" cy="31234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 descr="Call for Papers ASP-DAC 2023">
            <a:extLst>
              <a:ext uri="{FF2B5EF4-FFF2-40B4-BE49-F238E27FC236}">
                <a16:creationId xmlns:a16="http://schemas.microsoft.com/office/drawing/2014/main" id="{FF5C7288-29DB-C145-699D-11BA26796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44000"/>
            <a:ext cx="550671" cy="3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261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7" grpId="0" animBg="1"/>
      <p:bldP spid="4" grpId="0" animBg="1"/>
      <p:bldP spid="5" grpId="0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C2303-32F1-B840-8826-D5D2A570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1342103"/>
            <a:ext cx="4058920" cy="486697"/>
          </a:xfrm>
        </p:spPr>
        <p:txBody>
          <a:bodyPr>
            <a:normAutofit/>
          </a:bodyPr>
          <a:lstStyle/>
          <a:p>
            <a:r>
              <a:rPr lang="en-US" sz="2000" spc="600" dirty="0">
                <a:solidFill>
                  <a:schemeClr val="bg1"/>
                </a:solidFill>
                <a:latin typeface="Arial" panose="020B0604020202020204" pitchFamily="34" charset="0"/>
              </a:rPr>
              <a:t>OUTLINE</a:t>
            </a:r>
            <a:endParaRPr lang="fr-FR" sz="2000" dirty="0">
              <a:latin typeface="Arial" panose="020B0604020202020204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5D3C24-6B99-BB48-AB10-AA3CB1F67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0" y="1932039"/>
            <a:ext cx="4058920" cy="279621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bg1">
                    <a:alpha val="42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Rapid Single-Flux Quantum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Gate-Level Pipelining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bg1">
                    <a:alpha val="42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Phase Assignment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bg1">
                    <a:alpha val="42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DFF Insertion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>
                    <a:alpha val="42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endParaRPr lang="en-US" sz="1800" dirty="0">
              <a:solidFill>
                <a:schemeClr val="bg1">
                  <a:alpha val="42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659368-9571-8644-98C3-28A3170DC8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 dirty="0"/>
              <a:t>Rassul Bairamkulov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4CCD5-5BA5-E94A-A85A-BF62861AAB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8" name="Espace réservé pour une image  6">
            <a:extLst>
              <a:ext uri="{FF2B5EF4-FFF2-40B4-BE49-F238E27FC236}">
                <a16:creationId xmlns:a16="http://schemas.microsoft.com/office/drawing/2014/main" id="{75A682ED-2AB7-04CE-9CAF-8BEA1B85AFE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35622" r="35622"/>
          <a:stretch/>
        </p:blipFill>
        <p:spPr/>
      </p:pic>
      <p:pic>
        <p:nvPicPr>
          <p:cNvPr id="5" name="Picture 2" descr="Call for Papers ASP-DAC 2023">
            <a:extLst>
              <a:ext uri="{FF2B5EF4-FFF2-40B4-BE49-F238E27FC236}">
                <a16:creationId xmlns:a16="http://schemas.microsoft.com/office/drawing/2014/main" id="{926893C4-B177-1E66-EF8B-750A60BFB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44000"/>
            <a:ext cx="550671" cy="3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8456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C2303-32F1-B840-8826-D5D2A570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1342103"/>
            <a:ext cx="4058920" cy="486697"/>
          </a:xfrm>
        </p:spPr>
        <p:txBody>
          <a:bodyPr>
            <a:normAutofit/>
          </a:bodyPr>
          <a:lstStyle/>
          <a:p>
            <a:r>
              <a:rPr lang="en-US" sz="2000" spc="600" dirty="0">
                <a:solidFill>
                  <a:schemeClr val="bg1"/>
                </a:solidFill>
                <a:latin typeface="Arial" panose="020B0604020202020204" pitchFamily="34" charset="0"/>
              </a:rPr>
              <a:t>OUTLINE</a:t>
            </a:r>
            <a:endParaRPr lang="fr-FR" sz="2000" dirty="0">
              <a:latin typeface="Arial" panose="020B0604020202020204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5D3C24-6B99-BB48-AB10-AA3CB1F67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0" y="1932039"/>
            <a:ext cx="4058920" cy="279621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bg1">
                    <a:alpha val="42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Rapid Single-Flux Quantum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bg1">
                    <a:alpha val="42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Gate-Level Pipelining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bg1">
                    <a:alpha val="42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Phase Assignment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solidFill>
                  <a:schemeClr val="bg1">
                    <a:alpha val="42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DFF Insertion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659368-9571-8644-98C3-28A3170DC8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 dirty="0"/>
              <a:t>Rassul Bairamkulov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4CCD5-5BA5-E94A-A85A-BF62861AAB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50</a:t>
            </a:fld>
            <a:endParaRPr lang="fr-FR" dirty="0"/>
          </a:p>
        </p:txBody>
      </p:sp>
      <p:pic>
        <p:nvPicPr>
          <p:cNvPr id="8" name="Espace réservé pour une image  6">
            <a:extLst>
              <a:ext uri="{FF2B5EF4-FFF2-40B4-BE49-F238E27FC236}">
                <a16:creationId xmlns:a16="http://schemas.microsoft.com/office/drawing/2014/main" id="{75A682ED-2AB7-04CE-9CAF-8BEA1B85AFE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35622" r="35622"/>
          <a:stretch/>
        </p:blipFill>
        <p:spPr/>
      </p:pic>
      <p:pic>
        <p:nvPicPr>
          <p:cNvPr id="5" name="Picture 2" descr="Call for Papers ASP-DAC 2023">
            <a:extLst>
              <a:ext uri="{FF2B5EF4-FFF2-40B4-BE49-F238E27FC236}">
                <a16:creationId xmlns:a16="http://schemas.microsoft.com/office/drawing/2014/main" id="{D538B363-1313-B896-F508-B64E3C243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44000"/>
            <a:ext cx="550671" cy="3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4344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E7D08C-B78B-CF38-25BD-A9D6D9D19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986972"/>
            <a:ext cx="7726363" cy="3476172"/>
          </a:xfrm>
        </p:spPr>
        <p:txBody>
          <a:bodyPr/>
          <a:lstStyle/>
          <a:p>
            <a:r>
              <a:rPr lang="en-US" dirty="0"/>
              <a:t>Logic optimization –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mockturtle</a:t>
            </a:r>
            <a:r>
              <a:rPr lang="en-US" dirty="0"/>
              <a:t> C++ library [7]</a:t>
            </a:r>
          </a:p>
          <a:p>
            <a:r>
              <a:rPr lang="en-US" dirty="0"/>
              <a:t>ILP/CP-SAT solver – Google OR-Tools [8]</a:t>
            </a:r>
          </a:p>
          <a:p>
            <a:r>
              <a:rPr lang="en-US" dirty="0"/>
              <a:t>EPFL, ISCAS85’ and ISCAS89’ benchmarks</a:t>
            </a:r>
          </a:p>
          <a:p>
            <a:r>
              <a:rPr lang="en-US" dirty="0"/>
              <a:t>Baselines</a:t>
            </a:r>
          </a:p>
          <a:p>
            <a:pPr lvl="1"/>
            <a:r>
              <a:rPr lang="en-US" dirty="0"/>
              <a:t>Dual clocking method (DCM) [9]</a:t>
            </a:r>
          </a:p>
          <a:p>
            <a:pPr lvl="1"/>
            <a:r>
              <a:rPr lang="en-US" dirty="0" err="1"/>
              <a:t>PBMap</a:t>
            </a:r>
            <a:r>
              <a:rPr lang="en-US" dirty="0"/>
              <a:t> [10]</a:t>
            </a:r>
          </a:p>
          <a:p>
            <a:pPr lvl="1"/>
            <a:r>
              <a:rPr lang="en-US" dirty="0"/>
              <a:t>Gate Compounding (GC) [11]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A60EE3-BCE8-5264-D1D5-A197555D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3"/>
            <a:ext cx="4733925" cy="54932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Experimental Setup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8AC56-0F0C-950E-580C-2DC7B450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ASP-DAC 2024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88715-E46D-DA69-F74F-ADD1D93F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Rassul Bairamkulov 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7F52B-7711-51A8-8485-A5BEFEE5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51</a:t>
            </a:fld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CB621-A6FD-E37D-4728-4E02BF028A38}"/>
              </a:ext>
            </a:extLst>
          </p:cNvPr>
          <p:cNvSpPr txBox="1"/>
          <p:nvPr/>
        </p:nvSpPr>
        <p:spPr>
          <a:xfrm>
            <a:off x="500136" y="4127837"/>
            <a:ext cx="8643864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[7] M. </a:t>
            </a:r>
            <a:r>
              <a:rPr lang="en-US" sz="12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Soeken</a:t>
            </a:r>
            <a:r>
              <a:rPr lang="en-US" sz="12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 et al., “The EPFL Logic Synthesis Libraries,” arXiv:1805.05121v3, 2018</a:t>
            </a:r>
          </a:p>
          <a:p>
            <a:r>
              <a:rPr lang="en-US" sz="12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[8] L. Perron, “Operations Research and Constraint Programming at Google,” Proc. CP, 2011</a:t>
            </a:r>
          </a:p>
          <a:p>
            <a:r>
              <a:rPr lang="en-US" sz="12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[9] G. </a:t>
            </a:r>
            <a:r>
              <a:rPr lang="en-US" sz="12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Pasandi</a:t>
            </a:r>
            <a:r>
              <a:rPr lang="en-US" sz="12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 and M. </a:t>
            </a:r>
            <a:r>
              <a:rPr lang="en-US" sz="12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Pedram</a:t>
            </a:r>
            <a:r>
              <a:rPr lang="en-US" sz="12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, “An Efficient Pipelined Architecture for Superconducting SFQ Logic Circuits Utilizing Dual Clocks,” IEEE TASC, 2020</a:t>
            </a:r>
          </a:p>
          <a:p>
            <a:r>
              <a:rPr lang="en-US" sz="12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[10] G. </a:t>
            </a:r>
            <a:r>
              <a:rPr lang="en-US" sz="12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Pasandi</a:t>
            </a:r>
            <a:r>
              <a:rPr lang="en-US" sz="12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 and M. </a:t>
            </a:r>
            <a:r>
              <a:rPr lang="en-US" sz="12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Pedram</a:t>
            </a:r>
            <a:r>
              <a:rPr lang="en-US" sz="12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, “</a:t>
            </a:r>
            <a:r>
              <a:rPr lang="en-US" sz="12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PBMap</a:t>
            </a:r>
            <a:r>
              <a:rPr lang="en-US" sz="12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: A Path Balancing Technology Mapping Algorithm for SFQ Logic Circuits,” IEEE TASC, 2019</a:t>
            </a:r>
          </a:p>
          <a:p>
            <a:r>
              <a:rPr lang="en-US" sz="12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[11] R. Bairamkulov, A. Tempia Calvino, and G. De Micheli, “Synthesis of SFQ Circuits with Compound Gates,” Proc. VLSI-SoC, 2023</a:t>
            </a:r>
          </a:p>
        </p:txBody>
      </p:sp>
      <p:pic>
        <p:nvPicPr>
          <p:cNvPr id="9" name="Picture 2" descr="Call for Papers ASP-DAC 2023">
            <a:extLst>
              <a:ext uri="{FF2B5EF4-FFF2-40B4-BE49-F238E27FC236}">
                <a16:creationId xmlns:a16="http://schemas.microsoft.com/office/drawing/2014/main" id="{C223E24E-1618-5285-7F6F-824D2928F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44000"/>
            <a:ext cx="550671" cy="3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1331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A60EE3-BCE8-5264-D1D5-A197555D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3"/>
            <a:ext cx="4733925" cy="54932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8AC56-0F0C-950E-580C-2DC7B450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ASP-DAC 2024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88715-E46D-DA69-F74F-ADD1D93F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Rassul Bairamkulov 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7F52B-7711-51A8-8485-A5BEFEE5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52</a:t>
            </a:fld>
            <a:endParaRPr lang="fr-FR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47B6AAA-2A93-1AA7-8B53-58BC1CC00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9508" t="11073" r="46619" b="71486"/>
          <a:stretch/>
        </p:blipFill>
        <p:spPr>
          <a:xfrm>
            <a:off x="1285336" y="1271805"/>
            <a:ext cx="6573328" cy="3381768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841B5C-27E9-BCB6-F4BD-D5AEF21590F8}"/>
              </a:ext>
            </a:extLst>
          </p:cNvPr>
          <p:cNvSpPr/>
          <p:nvPr/>
        </p:nvSpPr>
        <p:spPr>
          <a:xfrm flipH="1">
            <a:off x="6352248" y="1498267"/>
            <a:ext cx="704534" cy="315530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CA519-538E-E43C-7F90-D3748D7224C0}"/>
              </a:ext>
            </a:extLst>
          </p:cNvPr>
          <p:cNvSpPr txBox="1"/>
          <p:nvPr/>
        </p:nvSpPr>
        <p:spPr>
          <a:xfrm>
            <a:off x="977111" y="806804"/>
            <a:ext cx="7189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Comparison against dual clocking method (DCM) [9] with 1/7 throughput</a:t>
            </a:r>
          </a:p>
        </p:txBody>
      </p:sp>
      <p:pic>
        <p:nvPicPr>
          <p:cNvPr id="12" name="Picture 2" descr="Call for Papers ASP-DAC 2023">
            <a:extLst>
              <a:ext uri="{FF2B5EF4-FFF2-40B4-BE49-F238E27FC236}">
                <a16:creationId xmlns:a16="http://schemas.microsoft.com/office/drawing/2014/main" id="{7A2E91A4-E1C4-CC18-8BA9-8A687A1F2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44000"/>
            <a:ext cx="550671" cy="3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4EF1A95-810F-40EE-B81D-11FAB568CDF2}"/>
              </a:ext>
            </a:extLst>
          </p:cNvPr>
          <p:cNvSpPr/>
          <p:nvPr/>
        </p:nvSpPr>
        <p:spPr>
          <a:xfrm flipH="1">
            <a:off x="5654984" y="2089715"/>
            <a:ext cx="1401798" cy="4026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EEDB7-EB48-B667-8309-130F77E526AE}"/>
              </a:ext>
            </a:extLst>
          </p:cNvPr>
          <p:cNvSpPr txBox="1"/>
          <p:nvPr/>
        </p:nvSpPr>
        <p:spPr>
          <a:xfrm>
            <a:off x="500136" y="4880035"/>
            <a:ext cx="8643864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[9] G. </a:t>
            </a:r>
            <a:r>
              <a:rPr lang="en-US" sz="12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Pasandi</a:t>
            </a:r>
            <a:r>
              <a:rPr lang="en-US" sz="12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 and M. </a:t>
            </a:r>
            <a:r>
              <a:rPr lang="en-US" sz="12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Pedram</a:t>
            </a:r>
            <a:r>
              <a:rPr lang="en-US" sz="12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, “An Efficient Pipelined Architecture for Superconducting SFQ Logic Circuits Utilizing Dual Clocks,” IEEE TASC, 2020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52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A60EE3-BCE8-5264-D1D5-A197555D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3"/>
            <a:ext cx="4733925" cy="54932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8AC56-0F0C-950E-580C-2DC7B450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ASP-DAC 2024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88715-E46D-DA69-F74F-ADD1D93F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Rassul Bairamkulov 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7F52B-7711-51A8-8485-A5BEFEE5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53</a:t>
            </a:fld>
            <a:endParaRPr lang="fr-FR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47B6AAA-2A93-1AA7-8B53-58BC1CC00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508" t="11073" r="46619" b="71486"/>
          <a:stretch/>
        </p:blipFill>
        <p:spPr>
          <a:xfrm>
            <a:off x="1285336" y="1271805"/>
            <a:ext cx="6573328" cy="3381768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841B5C-27E9-BCB6-F4BD-D5AEF21590F8}"/>
              </a:ext>
            </a:extLst>
          </p:cNvPr>
          <p:cNvSpPr/>
          <p:nvPr/>
        </p:nvSpPr>
        <p:spPr>
          <a:xfrm flipH="1">
            <a:off x="7156298" y="1822174"/>
            <a:ext cx="702366" cy="283139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CA519-538E-E43C-7F90-D3748D7224C0}"/>
              </a:ext>
            </a:extLst>
          </p:cNvPr>
          <p:cNvSpPr txBox="1"/>
          <p:nvPr/>
        </p:nvSpPr>
        <p:spPr>
          <a:xfrm>
            <a:off x="942641" y="806804"/>
            <a:ext cx="7258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Comparison against dual clocking method (DCM) [9] with 1/7 throughput</a:t>
            </a:r>
          </a:p>
        </p:txBody>
      </p:sp>
      <p:pic>
        <p:nvPicPr>
          <p:cNvPr id="9" name="Picture 2" descr="Call for Papers ASP-DAC 2023">
            <a:extLst>
              <a:ext uri="{FF2B5EF4-FFF2-40B4-BE49-F238E27FC236}">
                <a16:creationId xmlns:a16="http://schemas.microsoft.com/office/drawing/2014/main" id="{5A3C75D4-F435-CE0F-21C3-97BEB832A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44000"/>
            <a:ext cx="550671" cy="3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9C08FB-8BA4-ABB6-F030-DB2986C46D8E}"/>
              </a:ext>
            </a:extLst>
          </p:cNvPr>
          <p:cNvSpPr txBox="1"/>
          <p:nvPr/>
        </p:nvSpPr>
        <p:spPr>
          <a:xfrm>
            <a:off x="500136" y="4880035"/>
            <a:ext cx="8643864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[9] G. </a:t>
            </a:r>
            <a:r>
              <a:rPr lang="en-US" sz="12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Pasandi</a:t>
            </a:r>
            <a:r>
              <a:rPr lang="en-US" sz="12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 and M. </a:t>
            </a:r>
            <a:r>
              <a:rPr lang="en-US" sz="12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Pedram</a:t>
            </a:r>
            <a:r>
              <a:rPr lang="en-US" sz="12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, “An Efficient Pipelined Architecture for Superconducting SFQ Logic Circuits Utilizing Dual Clocks,” IEEE TASC, 2020</a:t>
            </a:r>
          </a:p>
        </p:txBody>
      </p:sp>
    </p:spTree>
    <p:extLst>
      <p:ext uri="{BB962C8B-B14F-4D97-AF65-F5344CB8AC3E}">
        <p14:creationId xmlns:p14="http://schemas.microsoft.com/office/powerpoint/2010/main" val="23744431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A60EE3-BCE8-5264-D1D5-A197555D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3"/>
            <a:ext cx="4733925" cy="54932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8AC56-0F0C-950E-580C-2DC7B450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ASP-DAC 2024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88715-E46D-DA69-F74F-ADD1D93F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Rassul Bairamkulov 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7F52B-7711-51A8-8485-A5BEFEE5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54</a:t>
            </a:fld>
            <a:endParaRPr lang="fr-FR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47B6AAA-2A93-1AA7-8B53-58BC1CC00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507" t="11073" r="82708" b="71486"/>
          <a:stretch/>
        </p:blipFill>
        <p:spPr>
          <a:xfrm>
            <a:off x="1285336" y="1271805"/>
            <a:ext cx="1166316" cy="338176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DCA519-538E-E43C-7F90-D3748D7224C0}"/>
              </a:ext>
            </a:extLst>
          </p:cNvPr>
          <p:cNvSpPr txBox="1"/>
          <p:nvPr/>
        </p:nvSpPr>
        <p:spPr>
          <a:xfrm>
            <a:off x="885734" y="806804"/>
            <a:ext cx="7372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Comparison against dual clocking method (DCM) [9] with 1/12 throughput</a:t>
            </a:r>
          </a:p>
        </p:txBody>
      </p:sp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D441147B-0842-67A9-ADCF-1796678A8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57" t="11073" r="10354" b="71486"/>
          <a:stretch/>
        </p:blipFill>
        <p:spPr>
          <a:xfrm>
            <a:off x="2451652" y="1271805"/>
            <a:ext cx="5407012" cy="3381768"/>
          </a:xfrm>
          <a:prstGeom prst="rect">
            <a:avLst/>
          </a:prstGeom>
        </p:spPr>
      </p:pic>
      <p:pic>
        <p:nvPicPr>
          <p:cNvPr id="8" name="Picture 2" descr="Call for Papers ASP-DAC 2023">
            <a:extLst>
              <a:ext uri="{FF2B5EF4-FFF2-40B4-BE49-F238E27FC236}">
                <a16:creationId xmlns:a16="http://schemas.microsoft.com/office/drawing/2014/main" id="{217CAB01-4501-7E37-5BE8-73A0DE2D2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44000"/>
            <a:ext cx="550671" cy="3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FF7800B-E459-BE10-A229-E4E025726781}"/>
              </a:ext>
            </a:extLst>
          </p:cNvPr>
          <p:cNvSpPr/>
          <p:nvPr/>
        </p:nvSpPr>
        <p:spPr>
          <a:xfrm flipH="1">
            <a:off x="5654984" y="2089715"/>
            <a:ext cx="1401798" cy="4026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0D5E52-F0EC-1D8A-926E-1711972C9D35}"/>
              </a:ext>
            </a:extLst>
          </p:cNvPr>
          <p:cNvSpPr txBox="1"/>
          <p:nvPr/>
        </p:nvSpPr>
        <p:spPr>
          <a:xfrm>
            <a:off x="500136" y="4880035"/>
            <a:ext cx="8643864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[9] G. </a:t>
            </a:r>
            <a:r>
              <a:rPr lang="en-US" sz="12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Pasandi</a:t>
            </a:r>
            <a:r>
              <a:rPr lang="en-US" sz="12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 and M. </a:t>
            </a:r>
            <a:r>
              <a:rPr lang="en-US" sz="12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Pedram</a:t>
            </a:r>
            <a:r>
              <a:rPr lang="en-US" sz="12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, “An Efficient Pipelined Architecture for Superconducting SFQ Logic Circuits Utilizing Dual Clocks,” IEEE TASC, 2020</a:t>
            </a:r>
          </a:p>
        </p:txBody>
      </p:sp>
    </p:spTree>
    <p:extLst>
      <p:ext uri="{BB962C8B-B14F-4D97-AF65-F5344CB8AC3E}">
        <p14:creationId xmlns:p14="http://schemas.microsoft.com/office/powerpoint/2010/main" val="2830999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A60EE3-BCE8-5264-D1D5-A197555D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3"/>
            <a:ext cx="4733925" cy="54932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8AC56-0F0C-950E-580C-2DC7B450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ASP-DAC 2024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88715-E46D-DA69-F74F-ADD1D93F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Rassul Bairamkulov 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7F52B-7711-51A8-8485-A5BEFEE5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55</a:t>
            </a:fld>
            <a:endParaRPr lang="fr-FR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47B6AAA-2A93-1AA7-8B53-58BC1CC00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507" t="11073" r="82708" b="71486"/>
          <a:stretch/>
        </p:blipFill>
        <p:spPr>
          <a:xfrm>
            <a:off x="1285336" y="1271805"/>
            <a:ext cx="1166316" cy="338176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DCA519-538E-E43C-7F90-D3748D7224C0}"/>
              </a:ext>
            </a:extLst>
          </p:cNvPr>
          <p:cNvSpPr txBox="1"/>
          <p:nvPr/>
        </p:nvSpPr>
        <p:spPr>
          <a:xfrm>
            <a:off x="885734" y="806804"/>
            <a:ext cx="7372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Comparison against dual clocking method (DCM) [9] with 1/12 throughput</a:t>
            </a:r>
          </a:p>
        </p:txBody>
      </p:sp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D441147B-0842-67A9-ADCF-1796678A8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57" t="11073" r="10354" b="71486"/>
          <a:stretch/>
        </p:blipFill>
        <p:spPr>
          <a:xfrm>
            <a:off x="2451652" y="1271805"/>
            <a:ext cx="5407012" cy="3381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C2E5E1-E9FF-69B8-90E0-F709F7B831FA}"/>
              </a:ext>
            </a:extLst>
          </p:cNvPr>
          <p:cNvSpPr/>
          <p:nvPr/>
        </p:nvSpPr>
        <p:spPr>
          <a:xfrm flipH="1">
            <a:off x="5638800" y="2531164"/>
            <a:ext cx="1411356" cy="21866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F96C12-1159-BA65-9BAD-044DCE5B2921}"/>
              </a:ext>
            </a:extLst>
          </p:cNvPr>
          <p:cNvSpPr/>
          <p:nvPr/>
        </p:nvSpPr>
        <p:spPr>
          <a:xfrm flipH="1">
            <a:off x="5638800" y="4061791"/>
            <a:ext cx="1411356" cy="21866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C8A0D0-C6EB-3C0E-F67F-4CBEFFC8290C}"/>
              </a:ext>
            </a:extLst>
          </p:cNvPr>
          <p:cNvSpPr/>
          <p:nvPr/>
        </p:nvSpPr>
        <p:spPr>
          <a:xfrm flipH="1">
            <a:off x="5638800" y="1860045"/>
            <a:ext cx="1411356" cy="21866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Call for Papers ASP-DAC 2023">
            <a:extLst>
              <a:ext uri="{FF2B5EF4-FFF2-40B4-BE49-F238E27FC236}">
                <a16:creationId xmlns:a16="http://schemas.microsoft.com/office/drawing/2014/main" id="{217CAB01-4501-7E37-5BE8-73A0DE2D2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44000"/>
            <a:ext cx="550671" cy="3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633B7A-C9A8-3857-B949-8B8EF09CE43E}"/>
              </a:ext>
            </a:extLst>
          </p:cNvPr>
          <p:cNvSpPr txBox="1"/>
          <p:nvPr/>
        </p:nvSpPr>
        <p:spPr>
          <a:xfrm>
            <a:off x="500136" y="4880035"/>
            <a:ext cx="8643864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[9] G. </a:t>
            </a:r>
            <a:r>
              <a:rPr lang="en-US" sz="12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Pasandi</a:t>
            </a:r>
            <a:r>
              <a:rPr lang="en-US" sz="12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 and M. </a:t>
            </a:r>
            <a:r>
              <a:rPr lang="en-US" sz="12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Pedram</a:t>
            </a:r>
            <a:r>
              <a:rPr lang="en-US" sz="12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, “An Efficient Pipelined Architecture for Superconducting SFQ Logic Circuits Utilizing Dual Clocks,” IEEE TASC, 2020</a:t>
            </a:r>
          </a:p>
        </p:txBody>
      </p:sp>
    </p:spTree>
    <p:extLst>
      <p:ext uri="{BB962C8B-B14F-4D97-AF65-F5344CB8AC3E}">
        <p14:creationId xmlns:p14="http://schemas.microsoft.com/office/powerpoint/2010/main" val="36537039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A60EE3-BCE8-5264-D1D5-A197555D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3"/>
            <a:ext cx="4733925" cy="54932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8AC56-0F0C-950E-580C-2DC7B450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ASP-DAC 2024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88715-E46D-DA69-F74F-ADD1D93F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Rassul Bairamkulov 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7F52B-7711-51A8-8485-A5BEFEE5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56</a:t>
            </a:fld>
            <a:endParaRPr lang="fr-FR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47B6AAA-2A93-1AA7-8B53-58BC1CC00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507" t="11073" r="82708" b="71486"/>
          <a:stretch/>
        </p:blipFill>
        <p:spPr>
          <a:xfrm>
            <a:off x="1285336" y="1271805"/>
            <a:ext cx="1166316" cy="338176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DCA519-538E-E43C-7F90-D3748D7224C0}"/>
              </a:ext>
            </a:extLst>
          </p:cNvPr>
          <p:cNvSpPr txBox="1"/>
          <p:nvPr/>
        </p:nvSpPr>
        <p:spPr>
          <a:xfrm>
            <a:off x="885734" y="806804"/>
            <a:ext cx="7372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Comparison against dual clocking method (DCM) [9] with 1/12 throughput</a:t>
            </a:r>
          </a:p>
        </p:txBody>
      </p:sp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D441147B-0842-67A9-ADCF-1796678A8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57" t="11073" r="10354" b="71486"/>
          <a:stretch/>
        </p:blipFill>
        <p:spPr>
          <a:xfrm>
            <a:off x="2451652" y="1271805"/>
            <a:ext cx="5407012" cy="33817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C2E5E1-E9FF-69B8-90E0-F709F7B831FA}"/>
              </a:ext>
            </a:extLst>
          </p:cNvPr>
          <p:cNvSpPr/>
          <p:nvPr/>
        </p:nvSpPr>
        <p:spPr>
          <a:xfrm flipV="1">
            <a:off x="7209182" y="1828452"/>
            <a:ext cx="596348" cy="28115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Call for Papers ASP-DAC 2023">
            <a:extLst>
              <a:ext uri="{FF2B5EF4-FFF2-40B4-BE49-F238E27FC236}">
                <a16:creationId xmlns:a16="http://schemas.microsoft.com/office/drawing/2014/main" id="{765196E1-7FC9-11C7-8A6A-A5DBCC8BF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44000"/>
            <a:ext cx="550671" cy="3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18E509-F58C-653C-4FD5-8FE40AD529F4}"/>
              </a:ext>
            </a:extLst>
          </p:cNvPr>
          <p:cNvSpPr txBox="1"/>
          <p:nvPr/>
        </p:nvSpPr>
        <p:spPr>
          <a:xfrm>
            <a:off x="500136" y="4880035"/>
            <a:ext cx="8643864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[9] G. </a:t>
            </a:r>
            <a:r>
              <a:rPr lang="en-US" sz="12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Pasandi</a:t>
            </a:r>
            <a:r>
              <a:rPr lang="en-US" sz="12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 and M. </a:t>
            </a:r>
            <a:r>
              <a:rPr lang="en-US" sz="12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Pedram</a:t>
            </a:r>
            <a:r>
              <a:rPr lang="en-US" sz="12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, “An Efficient Pipelined Architecture for Superconducting SFQ Logic Circuits Utilizing Dual Clocks,” IEEE TASC, 2020</a:t>
            </a:r>
          </a:p>
        </p:txBody>
      </p:sp>
    </p:spTree>
    <p:extLst>
      <p:ext uri="{BB962C8B-B14F-4D97-AF65-F5344CB8AC3E}">
        <p14:creationId xmlns:p14="http://schemas.microsoft.com/office/powerpoint/2010/main" val="8356355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A60EE3-BCE8-5264-D1D5-A197555D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3"/>
            <a:ext cx="4733925" cy="54932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8AC56-0F0C-950E-580C-2DC7B450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ASP-DAC 2024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88715-E46D-DA69-F74F-ADD1D93F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Rassul Bairamkulov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7F52B-7711-51A8-8485-A5BEFEE5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57</a:t>
            </a:fld>
            <a:endParaRPr lang="fr-FR" dirty="0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C328807C-679E-9D87-5913-CD9041B23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42" t="1000" b="1000"/>
          <a:stretch/>
        </p:blipFill>
        <p:spPr>
          <a:xfrm>
            <a:off x="2928082" y="1382647"/>
            <a:ext cx="5757607" cy="3341052"/>
          </a:xfrm>
          <a:prstGeom prst="rect">
            <a:avLst/>
          </a:prstGeom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645212A7-78B1-5160-77CF-20A80CF3AD8D}"/>
              </a:ext>
            </a:extLst>
          </p:cNvPr>
          <p:cNvSpPr txBox="1">
            <a:spLocks/>
          </p:cNvSpPr>
          <p:nvPr/>
        </p:nvSpPr>
        <p:spPr>
          <a:xfrm>
            <a:off x="3158314" y="1066485"/>
            <a:ext cx="5297142" cy="351498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90000"/>
              <a:buFont typeface="Wingdings" pitchFamily="2" charset="2"/>
              <a:buChar char="§"/>
              <a:defRPr sz="15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Normalized area vs #phases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32B38FB0-C36C-4AD5-75AF-22FABD1D0AC1}"/>
              </a:ext>
            </a:extLst>
          </p:cNvPr>
          <p:cNvSpPr txBox="1">
            <a:spLocks/>
          </p:cNvSpPr>
          <p:nvPr/>
        </p:nvSpPr>
        <p:spPr>
          <a:xfrm>
            <a:off x="205871" y="1066485"/>
            <a:ext cx="2546430" cy="34761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90000"/>
              <a:buFont typeface="Wingdings" pitchFamily="2" charset="2"/>
              <a:buChar char="§"/>
              <a:defRPr sz="15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2-phase clocking outperforms both GC and </a:t>
            </a:r>
            <a:r>
              <a:rPr lang="en-US" dirty="0" err="1"/>
              <a:t>PBMap</a:t>
            </a:r>
            <a:endParaRPr lang="en-US" dirty="0"/>
          </a:p>
          <a:p>
            <a:r>
              <a:rPr lang="en-US" dirty="0"/>
              <a:t>Diminishing returns with more phases</a:t>
            </a:r>
          </a:p>
          <a:p>
            <a:r>
              <a:rPr lang="en-US" dirty="0"/>
              <a:t>Up to 2x area reduction vs. GC with 10 phases</a:t>
            </a:r>
          </a:p>
          <a:p>
            <a:endParaRPr lang="en-US" dirty="0"/>
          </a:p>
        </p:txBody>
      </p:sp>
      <p:pic>
        <p:nvPicPr>
          <p:cNvPr id="7" name="Picture 2" descr="Call for Papers ASP-DAC 2023">
            <a:extLst>
              <a:ext uri="{FF2B5EF4-FFF2-40B4-BE49-F238E27FC236}">
                <a16:creationId xmlns:a16="http://schemas.microsoft.com/office/drawing/2014/main" id="{1943E4B7-D182-D1A5-119D-6FE88A354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44000"/>
            <a:ext cx="550671" cy="3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7597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A60EE3-BCE8-5264-D1D5-A197555D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3"/>
            <a:ext cx="4733925" cy="54932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8AC56-0F0C-950E-580C-2DC7B450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/>
              <a:t>ASP-DAC 2024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88715-E46D-DA69-F74F-ADD1D93F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Rassul Bairamkulov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7F52B-7711-51A8-8485-A5BEFEE5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58</a:t>
            </a:fld>
            <a:endParaRPr lang="fr-FR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D10D284-2CE0-961A-3FB9-0073B7B9B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447" y="968645"/>
            <a:ext cx="7906791" cy="3981816"/>
          </a:xfrm>
        </p:spPr>
        <p:txBody>
          <a:bodyPr>
            <a:normAutofit/>
          </a:bodyPr>
          <a:lstStyle/>
          <a:p>
            <a:r>
              <a:rPr lang="en-US" sz="2000" dirty="0"/>
              <a:t>Multiphase clocking reduces path balancing overhead</a:t>
            </a:r>
          </a:p>
          <a:p>
            <a:r>
              <a:rPr lang="en-US" sz="2000" dirty="0"/>
              <a:t>We propose the framework for multiphase logic synthesis</a:t>
            </a:r>
          </a:p>
          <a:p>
            <a:pPr lvl="1"/>
            <a:r>
              <a:rPr lang="en-US" sz="1800" dirty="0"/>
              <a:t>Assign phases with ILP</a:t>
            </a:r>
          </a:p>
          <a:p>
            <a:pPr lvl="1"/>
            <a:r>
              <a:rPr lang="en-US" sz="1800" dirty="0"/>
              <a:t>Insert DFFs based on CP-SAT</a:t>
            </a:r>
          </a:p>
          <a:p>
            <a:r>
              <a:rPr lang="en-US" sz="2000" dirty="0"/>
              <a:t>Outperforms dual clocking with same throughput</a:t>
            </a:r>
          </a:p>
          <a:p>
            <a:r>
              <a:rPr lang="en-US" sz="2000" dirty="0"/>
              <a:t>2-phase clocking outperforms state-of-the-art single-phase techniques</a:t>
            </a:r>
          </a:p>
          <a:p>
            <a:pPr lvl="1"/>
            <a:r>
              <a:rPr lang="en-US" sz="1800" dirty="0"/>
              <a:t>Further area reduction with additional phases</a:t>
            </a:r>
          </a:p>
        </p:txBody>
      </p:sp>
      <p:pic>
        <p:nvPicPr>
          <p:cNvPr id="7" name="Picture 2" descr="Call for Papers ASP-DAC 2023">
            <a:extLst>
              <a:ext uri="{FF2B5EF4-FFF2-40B4-BE49-F238E27FC236}">
                <a16:creationId xmlns:a16="http://schemas.microsoft.com/office/drawing/2014/main" id="{411801F6-8DFC-1C52-3FCA-AA6BAF1EE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44000"/>
            <a:ext cx="550671" cy="3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6680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A49A29E-314A-85DD-94FD-17B8598016DF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2" r="22070"/>
          <a:stretch/>
        </p:blipFill>
        <p:spPr bwMode="auto">
          <a:xfrm>
            <a:off x="904875" y="0"/>
            <a:ext cx="444204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120025F-446F-2E8E-81A1-BCE3B5D3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915" y="777875"/>
            <a:ext cx="3284323" cy="1793875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06104C-E838-508E-7CFA-36E1FF669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6990" y="2571750"/>
            <a:ext cx="4058920" cy="2156508"/>
          </a:xfrm>
        </p:spPr>
        <p:txBody>
          <a:bodyPr/>
          <a:lstStyle/>
          <a:p>
            <a:r>
              <a:rPr lang="en-US" dirty="0"/>
              <a:t>Check out our other works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43E2D-4FA4-9FED-67BD-9D3EED48A9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ASP-DAC 2024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9DD45-5B18-C616-D48B-43C2A4956CA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Rassul Bairamkulov 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F2304-ECC6-011D-1BF8-5F7FC13432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59</a:t>
            </a:fld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CDDA66-AC16-6887-BC25-E523E0A88D6B}"/>
              </a:ext>
            </a:extLst>
          </p:cNvPr>
          <p:cNvSpPr txBox="1"/>
          <p:nvPr/>
        </p:nvSpPr>
        <p:spPr>
          <a:xfrm>
            <a:off x="5363779" y="4843418"/>
            <a:ext cx="26058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i="1" u="none" strike="noStrike"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rgbClr val="3A3A3A"/>
                </a:solidFill>
                <a:effectLst/>
                <a:latin typeface="akkurat"/>
              </a:rPr>
              <a:t>Alain Herzog | EPFL Photographie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2827AF-5F78-7BDB-F2EC-05F84256FDAD}"/>
              </a:ext>
            </a:extLst>
          </p:cNvPr>
          <p:cNvSpPr/>
          <p:nvPr/>
        </p:nvSpPr>
        <p:spPr>
          <a:xfrm>
            <a:off x="-1308086" y="3852"/>
            <a:ext cx="914400" cy="5139648"/>
          </a:xfrm>
          <a:prstGeom prst="rect">
            <a:avLst/>
          </a:prstGeom>
          <a:gradFill>
            <a:gsLst>
              <a:gs pos="0">
                <a:srgbClr val="E30613">
                  <a:alpha val="0"/>
                </a:srgbClr>
              </a:gs>
              <a:gs pos="89000">
                <a:srgbClr val="E306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all for Papers ASP-DAC 2023">
            <a:extLst>
              <a:ext uri="{FF2B5EF4-FFF2-40B4-BE49-F238E27FC236}">
                <a16:creationId xmlns:a16="http://schemas.microsoft.com/office/drawing/2014/main" id="{E510DB21-F2E7-6322-BF65-FA809C013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44000"/>
            <a:ext cx="550671" cy="3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36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4F1584-D171-64F5-70FD-B5414F84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6235643" cy="55154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Gate-Level Pipelining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22DF6-EBDC-EB9C-757A-C596D033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Rassul Bairamkulov 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3523B-D4C4-F40A-79F3-F98B08B5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251" name="Espace réservé du contenu 1">
            <a:extLst>
              <a:ext uri="{FF2B5EF4-FFF2-40B4-BE49-F238E27FC236}">
                <a16:creationId xmlns:a16="http://schemas.microsoft.com/office/drawing/2014/main" id="{30025548-B0DB-2E15-9AE7-8F0A68FBD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00" y="682576"/>
            <a:ext cx="7176166" cy="1023969"/>
          </a:xfrm>
        </p:spPr>
        <p:txBody>
          <a:bodyPr>
            <a:normAutofit/>
          </a:bodyPr>
          <a:lstStyle/>
          <a:p>
            <a:r>
              <a:rPr lang="en-US" dirty="0"/>
              <a:t>Most SFQ gates are clocked</a:t>
            </a:r>
          </a:p>
          <a:p>
            <a:r>
              <a:rPr lang="en-US" dirty="0"/>
              <a:t>Equalize logic level of each </a:t>
            </a:r>
            <a:r>
              <a:rPr lang="en-US" dirty="0" err="1"/>
              <a:t>fanin</a:t>
            </a:r>
            <a:endParaRPr lang="en-US" dirty="0"/>
          </a:p>
        </p:txBody>
      </p:sp>
      <p:grpSp>
        <p:nvGrpSpPr>
          <p:cNvPr id="4" name="Circuit Single-Phase">
            <a:extLst>
              <a:ext uri="{FF2B5EF4-FFF2-40B4-BE49-F238E27FC236}">
                <a16:creationId xmlns:a16="http://schemas.microsoft.com/office/drawing/2014/main" id="{411BA7C3-57C7-AC96-E159-EE27FD7DB7A4}"/>
              </a:ext>
            </a:extLst>
          </p:cNvPr>
          <p:cNvGrpSpPr/>
          <p:nvPr/>
        </p:nvGrpSpPr>
        <p:grpSpPr>
          <a:xfrm>
            <a:off x="611843" y="2035127"/>
            <a:ext cx="6495378" cy="2677319"/>
            <a:chOff x="611843" y="2035127"/>
            <a:chExt cx="6495378" cy="2677319"/>
          </a:xfrm>
        </p:grpSpPr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D0338B1-B99E-1899-41B9-5E13CE3685AA}"/>
                </a:ext>
              </a:extLst>
            </p:cNvPr>
            <p:cNvCxnSpPr>
              <a:cxnSpLocks/>
              <a:stCxn id="240" idx="3"/>
            </p:cNvCxnSpPr>
            <p:nvPr/>
          </p:nvCxnSpPr>
          <p:spPr>
            <a:xfrm>
              <a:off x="961325" y="2996955"/>
              <a:ext cx="498312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2971CC0B-350C-EF7E-B77C-9D5CCDF3D628}"/>
                </a:ext>
              </a:extLst>
            </p:cNvPr>
            <p:cNvSpPr/>
            <p:nvPr/>
          </p:nvSpPr>
          <p:spPr>
            <a:xfrm>
              <a:off x="611843" y="2788078"/>
              <a:ext cx="349482" cy="417754"/>
            </a:xfrm>
            <a:prstGeom prst="rect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B58A5EF6-AE13-BFE0-13FF-E195ACF4B13E}"/>
                </a:ext>
              </a:extLst>
            </p:cNvPr>
            <p:cNvSpPr/>
            <p:nvPr/>
          </p:nvSpPr>
          <p:spPr>
            <a:xfrm>
              <a:off x="611843" y="2035127"/>
              <a:ext cx="349482" cy="417754"/>
            </a:xfrm>
            <a:prstGeom prst="rect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A11C1784-7A29-097E-4074-0E25FFD58717}"/>
                </a:ext>
              </a:extLst>
            </p:cNvPr>
            <p:cNvCxnSpPr>
              <a:cxnSpLocks/>
              <a:stCxn id="243" idx="3"/>
            </p:cNvCxnSpPr>
            <p:nvPr/>
          </p:nvCxnSpPr>
          <p:spPr>
            <a:xfrm>
              <a:off x="961325" y="2244004"/>
              <a:ext cx="498312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E6CE3DC-2304-FCF9-9106-1B095064BD9B}"/>
                </a:ext>
              </a:extLst>
            </p:cNvPr>
            <p:cNvCxnSpPr>
              <a:cxnSpLocks/>
              <a:stCxn id="256" idx="3"/>
            </p:cNvCxnSpPr>
            <p:nvPr/>
          </p:nvCxnSpPr>
          <p:spPr>
            <a:xfrm>
              <a:off x="961325" y="4503569"/>
              <a:ext cx="1413183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7F2E488F-ADFB-9CC6-71A1-E601C4FC8866}"/>
                </a:ext>
              </a:extLst>
            </p:cNvPr>
            <p:cNvSpPr/>
            <p:nvPr/>
          </p:nvSpPr>
          <p:spPr>
            <a:xfrm>
              <a:off x="611843" y="4294692"/>
              <a:ext cx="349482" cy="417754"/>
            </a:xfrm>
            <a:prstGeom prst="rect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2E9E01D5-3733-3B3B-89E2-AD3558BF4392}"/>
                </a:ext>
              </a:extLst>
            </p:cNvPr>
            <p:cNvSpPr/>
            <p:nvPr/>
          </p:nvSpPr>
          <p:spPr>
            <a:xfrm>
              <a:off x="611843" y="3541741"/>
              <a:ext cx="349482" cy="417754"/>
            </a:xfrm>
            <a:prstGeom prst="rect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51390538-E9E3-CE1B-7C95-0C52FB3B2B31}"/>
                </a:ext>
              </a:extLst>
            </p:cNvPr>
            <p:cNvCxnSpPr>
              <a:cxnSpLocks/>
              <a:stCxn id="259" idx="3"/>
            </p:cNvCxnSpPr>
            <p:nvPr/>
          </p:nvCxnSpPr>
          <p:spPr>
            <a:xfrm>
              <a:off x="961325" y="3750618"/>
              <a:ext cx="3366653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A560A2A2-30EE-35F0-6CDF-4F4A3FA1E6F7}"/>
                </a:ext>
              </a:extLst>
            </p:cNvPr>
            <p:cNvSpPr/>
            <p:nvPr/>
          </p:nvSpPr>
          <p:spPr>
            <a:xfrm flipH="1">
              <a:off x="2406018" y="2408760"/>
              <a:ext cx="409546" cy="418110"/>
            </a:xfrm>
            <a:custGeom>
              <a:avLst/>
              <a:gdLst>
                <a:gd name="connsiteX0" fmla="*/ 788717 w 911428"/>
                <a:gd name="connsiteY0" fmla="*/ 0 h 914401"/>
                <a:gd name="connsiteX1" fmla="*/ 904644 w 911428"/>
                <a:gd name="connsiteY1" fmla="*/ 7313 h 914401"/>
                <a:gd name="connsiteX2" fmla="*/ 911428 w 911428"/>
                <a:gd name="connsiteY2" fmla="*/ 8611 h 914401"/>
                <a:gd name="connsiteX3" fmla="*/ 860246 w 911428"/>
                <a:gd name="connsiteY3" fmla="*/ 102907 h 914401"/>
                <a:gd name="connsiteX4" fmla="*/ 788717 w 911428"/>
                <a:gd name="connsiteY4" fmla="*/ 457200 h 914401"/>
                <a:gd name="connsiteX5" fmla="*/ 860246 w 911428"/>
                <a:gd name="connsiteY5" fmla="*/ 811493 h 914401"/>
                <a:gd name="connsiteX6" fmla="*/ 911428 w 911428"/>
                <a:gd name="connsiteY6" fmla="*/ 905790 h 914401"/>
                <a:gd name="connsiteX7" fmla="*/ 904644 w 911428"/>
                <a:gd name="connsiteY7" fmla="*/ 907088 h 914401"/>
                <a:gd name="connsiteX8" fmla="*/ 788717 w 911428"/>
                <a:gd name="connsiteY8" fmla="*/ 914401 h 914401"/>
                <a:gd name="connsiteX9" fmla="*/ 33960 w 911428"/>
                <a:gd name="connsiteY9" fmla="*/ 513100 h 914401"/>
                <a:gd name="connsiteX10" fmla="*/ 0 w 911428"/>
                <a:gd name="connsiteY10" fmla="*/ 457201 h 914401"/>
                <a:gd name="connsiteX11" fmla="*/ 33960 w 911428"/>
                <a:gd name="connsiteY11" fmla="*/ 401301 h 914401"/>
                <a:gd name="connsiteX12" fmla="*/ 788717 w 911428"/>
                <a:gd name="connsiteY12" fmla="*/ 0 h 91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1428" h="914401">
                  <a:moveTo>
                    <a:pt x="788717" y="0"/>
                  </a:moveTo>
                  <a:cubicBezTo>
                    <a:pt x="827990" y="0"/>
                    <a:pt x="866682" y="2487"/>
                    <a:pt x="904644" y="7313"/>
                  </a:cubicBezTo>
                  <a:lnTo>
                    <a:pt x="911428" y="8611"/>
                  </a:lnTo>
                  <a:lnTo>
                    <a:pt x="860246" y="102907"/>
                  </a:lnTo>
                  <a:cubicBezTo>
                    <a:pt x="814187" y="211802"/>
                    <a:pt x="788717" y="331527"/>
                    <a:pt x="788717" y="457200"/>
                  </a:cubicBezTo>
                  <a:cubicBezTo>
                    <a:pt x="788717" y="582873"/>
                    <a:pt x="814187" y="702598"/>
                    <a:pt x="860246" y="811493"/>
                  </a:cubicBezTo>
                  <a:lnTo>
                    <a:pt x="911428" y="905790"/>
                  </a:lnTo>
                  <a:lnTo>
                    <a:pt x="904644" y="907088"/>
                  </a:lnTo>
                  <a:cubicBezTo>
                    <a:pt x="866682" y="911914"/>
                    <a:pt x="827990" y="914401"/>
                    <a:pt x="788717" y="914401"/>
                  </a:cubicBezTo>
                  <a:cubicBezTo>
                    <a:pt x="474534" y="914401"/>
                    <a:pt x="197531" y="755216"/>
                    <a:pt x="33960" y="513100"/>
                  </a:cubicBezTo>
                  <a:lnTo>
                    <a:pt x="0" y="457201"/>
                  </a:lnTo>
                  <a:lnTo>
                    <a:pt x="33960" y="401301"/>
                  </a:lnTo>
                  <a:cubicBezTo>
                    <a:pt x="197531" y="159185"/>
                    <a:pt x="474534" y="0"/>
                    <a:pt x="788717" y="0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38B37C85-2C38-1C43-D0B1-047E93245EE1}"/>
                </a:ext>
              </a:extLst>
            </p:cNvPr>
            <p:cNvGrpSpPr/>
            <p:nvPr/>
          </p:nvGrpSpPr>
          <p:grpSpPr>
            <a:xfrm>
              <a:off x="2165605" y="2512330"/>
              <a:ext cx="263363" cy="218620"/>
              <a:chOff x="1441958" y="2244004"/>
              <a:chExt cx="413219" cy="752951"/>
            </a:xfrm>
          </p:grpSpPr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DDBF0F8C-DC13-BDAA-3F39-1FE776FC71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1958" y="2996955"/>
                <a:ext cx="413219" cy="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CF1FEC1B-16A5-8E21-9245-3DB6805724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1958" y="2244004"/>
                <a:ext cx="413219" cy="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95A86AEE-DFEE-A883-5195-CF0CF185448B}"/>
                </a:ext>
              </a:extLst>
            </p:cNvPr>
            <p:cNvCxnSpPr>
              <a:cxnSpLocks/>
            </p:cNvCxnSpPr>
            <p:nvPr/>
          </p:nvCxnSpPr>
          <p:spPr>
            <a:xfrm>
              <a:off x="1459637" y="2244004"/>
              <a:ext cx="705968" cy="268326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014B851E-0F8F-CBD2-B9FE-AC91742E2DA2}"/>
                </a:ext>
              </a:extLst>
            </p:cNvPr>
            <p:cNvGrpSpPr/>
            <p:nvPr/>
          </p:nvGrpSpPr>
          <p:grpSpPr>
            <a:xfrm>
              <a:off x="3653797" y="2413444"/>
              <a:ext cx="434492" cy="418110"/>
              <a:chOff x="3549557" y="1112525"/>
              <a:chExt cx="742747" cy="714742"/>
            </a:xfrm>
            <a:solidFill>
              <a:schemeClr val="bg1"/>
            </a:solidFill>
          </p:grpSpPr>
          <p:sp>
            <p:nvSpPr>
              <p:cNvPr id="281" name="Triangle 280">
                <a:extLst>
                  <a:ext uri="{FF2B5EF4-FFF2-40B4-BE49-F238E27FC236}">
                    <a16:creationId xmlns:a16="http://schemas.microsoft.com/office/drawing/2014/main" id="{EF84B5A8-E338-E232-31FC-DABF1F732492}"/>
                  </a:ext>
                </a:extLst>
              </p:cNvPr>
              <p:cNvSpPr/>
              <p:nvPr/>
            </p:nvSpPr>
            <p:spPr>
              <a:xfrm rot="5400000">
                <a:off x="3490899" y="1171183"/>
                <a:ext cx="714742" cy="597425"/>
              </a:xfrm>
              <a:prstGeom prst="triangle">
                <a:avLst>
                  <a:gd name="adj" fmla="val 50001"/>
                </a:avLst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F0953B1F-F0F1-098E-77CC-9750906F2B7F}"/>
                  </a:ext>
                </a:extLst>
              </p:cNvPr>
              <p:cNvSpPr/>
              <p:nvPr/>
            </p:nvSpPr>
            <p:spPr>
              <a:xfrm>
                <a:off x="4147768" y="1392781"/>
                <a:ext cx="144536" cy="144536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</p:grp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F8C5725D-733D-1373-7178-C2F5C877F0E6}"/>
                </a:ext>
              </a:extLst>
            </p:cNvPr>
            <p:cNvCxnSpPr>
              <a:cxnSpLocks/>
              <a:stCxn id="265" idx="10"/>
              <a:endCxn id="281" idx="3"/>
            </p:cNvCxnSpPr>
            <p:nvPr/>
          </p:nvCxnSpPr>
          <p:spPr>
            <a:xfrm>
              <a:off x="2815564" y="2617815"/>
              <a:ext cx="838233" cy="4688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7ED3EB44-A400-894D-35AE-DC65E237C0D5}"/>
                </a:ext>
              </a:extLst>
            </p:cNvPr>
            <p:cNvGrpSpPr/>
            <p:nvPr/>
          </p:nvGrpSpPr>
          <p:grpSpPr>
            <a:xfrm>
              <a:off x="2344236" y="4176851"/>
              <a:ext cx="449544" cy="418110"/>
              <a:chOff x="4604682" y="3199879"/>
              <a:chExt cx="830263" cy="828955"/>
            </a:xfrm>
            <a:solidFill>
              <a:schemeClr val="bg1"/>
            </a:solidFill>
          </p:grpSpPr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C544DE56-3036-F98A-FAC2-34B1BFAA794D}"/>
                  </a:ext>
                </a:extLst>
              </p:cNvPr>
              <p:cNvSpPr/>
              <p:nvPr/>
            </p:nvSpPr>
            <p:spPr>
              <a:xfrm flipH="1">
                <a:off x="4678555" y="3199879"/>
                <a:ext cx="756390" cy="828955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D847B569-4024-56E8-9783-DB37F2A820D2}"/>
                  </a:ext>
                </a:extLst>
              </p:cNvPr>
              <p:cNvSpPr/>
              <p:nvPr/>
            </p:nvSpPr>
            <p:spPr>
              <a:xfrm>
                <a:off x="4604682" y="3241676"/>
                <a:ext cx="111820" cy="741282"/>
              </a:xfrm>
              <a:custGeom>
                <a:avLst/>
                <a:gdLst>
                  <a:gd name="connsiteX0" fmla="*/ 6358 w 124531"/>
                  <a:gd name="connsiteY0" fmla="*/ 0 h 793750"/>
                  <a:gd name="connsiteX1" fmla="*/ 69858 w 124531"/>
                  <a:gd name="connsiteY1" fmla="*/ 120650 h 793750"/>
                  <a:gd name="connsiteX2" fmla="*/ 111133 w 124531"/>
                  <a:gd name="connsiteY2" fmla="*/ 250825 h 793750"/>
                  <a:gd name="connsiteX3" fmla="*/ 120658 w 124531"/>
                  <a:gd name="connsiteY3" fmla="*/ 346075 h 793750"/>
                  <a:gd name="connsiteX4" fmla="*/ 123833 w 124531"/>
                  <a:gd name="connsiteY4" fmla="*/ 431800 h 793750"/>
                  <a:gd name="connsiteX5" fmla="*/ 107958 w 124531"/>
                  <a:gd name="connsiteY5" fmla="*/ 536575 h 793750"/>
                  <a:gd name="connsiteX6" fmla="*/ 82558 w 124531"/>
                  <a:gd name="connsiteY6" fmla="*/ 631825 h 793750"/>
                  <a:gd name="connsiteX7" fmla="*/ 53983 w 124531"/>
                  <a:gd name="connsiteY7" fmla="*/ 698500 h 793750"/>
                  <a:gd name="connsiteX8" fmla="*/ 31758 w 124531"/>
                  <a:gd name="connsiteY8" fmla="*/ 749300 h 793750"/>
                  <a:gd name="connsiteX9" fmla="*/ 8 w 124531"/>
                  <a:gd name="connsiteY9" fmla="*/ 79375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531" h="793750">
                    <a:moveTo>
                      <a:pt x="6358" y="0"/>
                    </a:moveTo>
                    <a:cubicBezTo>
                      <a:pt x="29377" y="39423"/>
                      <a:pt x="52396" y="78846"/>
                      <a:pt x="69858" y="120650"/>
                    </a:cubicBezTo>
                    <a:cubicBezTo>
                      <a:pt x="87320" y="162454"/>
                      <a:pt x="102666" y="213254"/>
                      <a:pt x="111133" y="250825"/>
                    </a:cubicBezTo>
                    <a:cubicBezTo>
                      <a:pt x="119600" y="288396"/>
                      <a:pt x="118541" y="315913"/>
                      <a:pt x="120658" y="346075"/>
                    </a:cubicBezTo>
                    <a:cubicBezTo>
                      <a:pt x="122775" y="376237"/>
                      <a:pt x="125950" y="400050"/>
                      <a:pt x="123833" y="431800"/>
                    </a:cubicBezTo>
                    <a:cubicBezTo>
                      <a:pt x="121716" y="463550"/>
                      <a:pt x="114837" y="503237"/>
                      <a:pt x="107958" y="536575"/>
                    </a:cubicBezTo>
                    <a:cubicBezTo>
                      <a:pt x="101079" y="569913"/>
                      <a:pt x="91554" y="604838"/>
                      <a:pt x="82558" y="631825"/>
                    </a:cubicBezTo>
                    <a:cubicBezTo>
                      <a:pt x="73562" y="658812"/>
                      <a:pt x="62450" y="678921"/>
                      <a:pt x="53983" y="698500"/>
                    </a:cubicBezTo>
                    <a:cubicBezTo>
                      <a:pt x="45516" y="718079"/>
                      <a:pt x="40754" y="733425"/>
                      <a:pt x="31758" y="749300"/>
                    </a:cubicBezTo>
                    <a:cubicBezTo>
                      <a:pt x="22762" y="765175"/>
                      <a:pt x="-521" y="784754"/>
                      <a:pt x="8" y="79375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</p:grp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062B94B8-9A46-309A-385E-B80F91C40D2A}"/>
                </a:ext>
              </a:extLst>
            </p:cNvPr>
            <p:cNvCxnSpPr>
              <a:cxnSpLocks/>
            </p:cNvCxnSpPr>
            <p:nvPr/>
          </p:nvCxnSpPr>
          <p:spPr>
            <a:xfrm>
              <a:off x="2165605" y="4288075"/>
              <a:ext cx="208903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00708E8-BEAC-4B1E-3366-20EA636EB9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5211" y="2727287"/>
              <a:ext cx="705968" cy="268326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5726A9AD-97BE-6C50-F427-5E3566836251}"/>
                </a:ext>
              </a:extLst>
            </p:cNvPr>
            <p:cNvCxnSpPr>
              <a:cxnSpLocks/>
            </p:cNvCxnSpPr>
            <p:nvPr/>
          </p:nvCxnSpPr>
          <p:spPr>
            <a:xfrm>
              <a:off x="1866144" y="3748563"/>
              <a:ext cx="299461" cy="539498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365E1E7C-C2BA-74EF-23DD-4F0F0C62E1B6}"/>
                </a:ext>
              </a:extLst>
            </p:cNvPr>
            <p:cNvCxnSpPr>
              <a:cxnSpLocks/>
              <a:stCxn id="292" idx="10"/>
            </p:cNvCxnSpPr>
            <p:nvPr/>
          </p:nvCxnSpPr>
          <p:spPr>
            <a:xfrm>
              <a:off x="2793780" y="4385906"/>
              <a:ext cx="2951939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1" name="Delay 340">
              <a:extLst>
                <a:ext uri="{FF2B5EF4-FFF2-40B4-BE49-F238E27FC236}">
                  <a16:creationId xmlns:a16="http://schemas.microsoft.com/office/drawing/2014/main" id="{36790697-0202-7229-0BE9-BE11E012CE60}"/>
                </a:ext>
              </a:extLst>
            </p:cNvPr>
            <p:cNvSpPr/>
            <p:nvPr/>
          </p:nvSpPr>
          <p:spPr>
            <a:xfrm>
              <a:off x="5144210" y="2978247"/>
              <a:ext cx="425961" cy="420037"/>
            </a:xfrm>
            <a:prstGeom prst="flowChartDelay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19803803-6F53-DDA2-E670-CF7B1B3A49B0}"/>
                </a:ext>
              </a:extLst>
            </p:cNvPr>
            <p:cNvGrpSpPr/>
            <p:nvPr/>
          </p:nvGrpSpPr>
          <p:grpSpPr>
            <a:xfrm>
              <a:off x="4880847" y="3076665"/>
              <a:ext cx="263363" cy="218620"/>
              <a:chOff x="1441958" y="2244004"/>
              <a:chExt cx="413219" cy="752951"/>
            </a:xfrm>
          </p:grpSpPr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231CF758-8841-C4EB-5095-874FBABCC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1958" y="2996955"/>
                <a:ext cx="413219" cy="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58F15F7F-1227-71BA-C095-1848FF5287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1958" y="2244004"/>
                <a:ext cx="413219" cy="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901DA1E5-D1DB-24BD-95C8-6F06FEDA9DD7}"/>
                </a:ext>
              </a:extLst>
            </p:cNvPr>
            <p:cNvCxnSpPr>
              <a:cxnSpLocks/>
            </p:cNvCxnSpPr>
            <p:nvPr/>
          </p:nvCxnSpPr>
          <p:spPr>
            <a:xfrm>
              <a:off x="4087981" y="2617815"/>
              <a:ext cx="328075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DBEFA2-DAB3-D4A6-D537-0F5EFC3F8F3B}"/>
                </a:ext>
              </a:extLst>
            </p:cNvPr>
            <p:cNvCxnSpPr>
              <a:cxnSpLocks/>
            </p:cNvCxnSpPr>
            <p:nvPr/>
          </p:nvCxnSpPr>
          <p:spPr>
            <a:xfrm>
              <a:off x="4416056" y="2617815"/>
              <a:ext cx="464791" cy="45885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DDA0F3F8-481F-BC60-1B69-501C21107B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7978" y="3295702"/>
              <a:ext cx="552869" cy="454916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B8177662-3572-F1C3-8F63-1EB31D8E5DE6}"/>
                </a:ext>
              </a:extLst>
            </p:cNvPr>
            <p:cNvCxnSpPr>
              <a:cxnSpLocks/>
            </p:cNvCxnSpPr>
            <p:nvPr/>
          </p:nvCxnSpPr>
          <p:spPr>
            <a:xfrm>
              <a:off x="5570170" y="3190653"/>
              <a:ext cx="181123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32D85A87-95D3-C47B-C044-6F210B25E9C5}"/>
                </a:ext>
              </a:extLst>
            </p:cNvPr>
            <p:cNvSpPr/>
            <p:nvPr/>
          </p:nvSpPr>
          <p:spPr>
            <a:xfrm flipH="1">
              <a:off x="6697675" y="3576560"/>
              <a:ext cx="409546" cy="418110"/>
            </a:xfrm>
            <a:custGeom>
              <a:avLst/>
              <a:gdLst>
                <a:gd name="connsiteX0" fmla="*/ 788717 w 911428"/>
                <a:gd name="connsiteY0" fmla="*/ 0 h 914401"/>
                <a:gd name="connsiteX1" fmla="*/ 904644 w 911428"/>
                <a:gd name="connsiteY1" fmla="*/ 7313 h 914401"/>
                <a:gd name="connsiteX2" fmla="*/ 911428 w 911428"/>
                <a:gd name="connsiteY2" fmla="*/ 8611 h 914401"/>
                <a:gd name="connsiteX3" fmla="*/ 860246 w 911428"/>
                <a:gd name="connsiteY3" fmla="*/ 102907 h 914401"/>
                <a:gd name="connsiteX4" fmla="*/ 788717 w 911428"/>
                <a:gd name="connsiteY4" fmla="*/ 457200 h 914401"/>
                <a:gd name="connsiteX5" fmla="*/ 860246 w 911428"/>
                <a:gd name="connsiteY5" fmla="*/ 811493 h 914401"/>
                <a:gd name="connsiteX6" fmla="*/ 911428 w 911428"/>
                <a:gd name="connsiteY6" fmla="*/ 905790 h 914401"/>
                <a:gd name="connsiteX7" fmla="*/ 904644 w 911428"/>
                <a:gd name="connsiteY7" fmla="*/ 907088 h 914401"/>
                <a:gd name="connsiteX8" fmla="*/ 788717 w 911428"/>
                <a:gd name="connsiteY8" fmla="*/ 914401 h 914401"/>
                <a:gd name="connsiteX9" fmla="*/ 33960 w 911428"/>
                <a:gd name="connsiteY9" fmla="*/ 513100 h 914401"/>
                <a:gd name="connsiteX10" fmla="*/ 0 w 911428"/>
                <a:gd name="connsiteY10" fmla="*/ 457201 h 914401"/>
                <a:gd name="connsiteX11" fmla="*/ 33960 w 911428"/>
                <a:gd name="connsiteY11" fmla="*/ 401301 h 914401"/>
                <a:gd name="connsiteX12" fmla="*/ 788717 w 911428"/>
                <a:gd name="connsiteY12" fmla="*/ 0 h 91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1428" h="914401">
                  <a:moveTo>
                    <a:pt x="788717" y="0"/>
                  </a:moveTo>
                  <a:cubicBezTo>
                    <a:pt x="827990" y="0"/>
                    <a:pt x="866682" y="2487"/>
                    <a:pt x="904644" y="7313"/>
                  </a:cubicBezTo>
                  <a:lnTo>
                    <a:pt x="911428" y="8611"/>
                  </a:lnTo>
                  <a:lnTo>
                    <a:pt x="860246" y="102907"/>
                  </a:lnTo>
                  <a:cubicBezTo>
                    <a:pt x="814187" y="211802"/>
                    <a:pt x="788717" y="331527"/>
                    <a:pt x="788717" y="457200"/>
                  </a:cubicBezTo>
                  <a:cubicBezTo>
                    <a:pt x="788717" y="582873"/>
                    <a:pt x="814187" y="702598"/>
                    <a:pt x="860246" y="811493"/>
                  </a:cubicBezTo>
                  <a:lnTo>
                    <a:pt x="911428" y="905790"/>
                  </a:lnTo>
                  <a:lnTo>
                    <a:pt x="904644" y="907088"/>
                  </a:lnTo>
                  <a:cubicBezTo>
                    <a:pt x="866682" y="911914"/>
                    <a:pt x="827990" y="914401"/>
                    <a:pt x="788717" y="914401"/>
                  </a:cubicBezTo>
                  <a:cubicBezTo>
                    <a:pt x="474534" y="914401"/>
                    <a:pt x="197531" y="755216"/>
                    <a:pt x="33960" y="513100"/>
                  </a:cubicBezTo>
                  <a:lnTo>
                    <a:pt x="0" y="457201"/>
                  </a:lnTo>
                  <a:lnTo>
                    <a:pt x="33960" y="401301"/>
                  </a:lnTo>
                  <a:cubicBezTo>
                    <a:pt x="197531" y="159185"/>
                    <a:pt x="474534" y="0"/>
                    <a:pt x="788717" y="0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H" sz="1013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21E64AE1-51AE-0F67-4DF2-FA9A251A7492}"/>
                </a:ext>
              </a:extLst>
            </p:cNvPr>
            <p:cNvGrpSpPr/>
            <p:nvPr/>
          </p:nvGrpSpPr>
          <p:grpSpPr>
            <a:xfrm>
              <a:off x="6457262" y="3680130"/>
              <a:ext cx="263363" cy="218620"/>
              <a:chOff x="1441958" y="2244004"/>
              <a:chExt cx="413219" cy="752951"/>
            </a:xfrm>
          </p:grpSpPr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BE28BDF7-102F-C70E-0938-547BE885EE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1958" y="2996955"/>
                <a:ext cx="413219" cy="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1972F9F9-9063-9F8C-C76D-C0175DCB1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1958" y="2244004"/>
                <a:ext cx="413219" cy="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0FFA08E-581B-7118-37AF-9304009A750F}"/>
                </a:ext>
              </a:extLst>
            </p:cNvPr>
            <p:cNvCxnSpPr>
              <a:cxnSpLocks/>
            </p:cNvCxnSpPr>
            <p:nvPr/>
          </p:nvCxnSpPr>
          <p:spPr>
            <a:xfrm>
              <a:off x="5745719" y="3189311"/>
              <a:ext cx="711543" cy="490819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EDE5D093-5DD8-20D7-D538-12B7F3881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1293" y="3902075"/>
              <a:ext cx="701412" cy="483831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1" hidden="1">
            <a:extLst>
              <a:ext uri="{FF2B5EF4-FFF2-40B4-BE49-F238E27FC236}">
                <a16:creationId xmlns:a16="http://schemas.microsoft.com/office/drawing/2014/main" id="{023A2624-6EF3-39F9-D5A7-D86A5930958B}"/>
              </a:ext>
            </a:extLst>
          </p:cNvPr>
          <p:cNvSpPr/>
          <p:nvPr/>
        </p:nvSpPr>
        <p:spPr>
          <a:xfrm>
            <a:off x="417600" y="2158607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7030A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2" hidden="1">
            <a:extLst>
              <a:ext uri="{FF2B5EF4-FFF2-40B4-BE49-F238E27FC236}">
                <a16:creationId xmlns:a16="http://schemas.microsoft.com/office/drawing/2014/main" id="{B36110FA-7935-4BA3-604F-6ED87647CF27}"/>
              </a:ext>
            </a:extLst>
          </p:cNvPr>
          <p:cNvSpPr/>
          <p:nvPr/>
        </p:nvSpPr>
        <p:spPr>
          <a:xfrm>
            <a:off x="417600" y="2914569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7030A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3" hidden="1">
            <a:extLst>
              <a:ext uri="{FF2B5EF4-FFF2-40B4-BE49-F238E27FC236}">
                <a16:creationId xmlns:a16="http://schemas.microsoft.com/office/drawing/2014/main" id="{F5C62D2C-DF5D-0A11-0BD0-E86002229A17}"/>
              </a:ext>
            </a:extLst>
          </p:cNvPr>
          <p:cNvSpPr/>
          <p:nvPr/>
        </p:nvSpPr>
        <p:spPr>
          <a:xfrm>
            <a:off x="417600" y="3668844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7030A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4" hidden="1">
            <a:extLst>
              <a:ext uri="{FF2B5EF4-FFF2-40B4-BE49-F238E27FC236}">
                <a16:creationId xmlns:a16="http://schemas.microsoft.com/office/drawing/2014/main" id="{81BF2FC7-361F-4335-C98C-30442ED7B57D}"/>
              </a:ext>
            </a:extLst>
          </p:cNvPr>
          <p:cNvSpPr/>
          <p:nvPr/>
        </p:nvSpPr>
        <p:spPr>
          <a:xfrm>
            <a:off x="417600" y="4425822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7030A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1" hidden="1">
            <a:extLst>
              <a:ext uri="{FF2B5EF4-FFF2-40B4-BE49-F238E27FC236}">
                <a16:creationId xmlns:a16="http://schemas.microsoft.com/office/drawing/2014/main" id="{7FD1B5A4-4693-04AF-EEDA-A94CD6B14D1D}"/>
              </a:ext>
            </a:extLst>
          </p:cNvPr>
          <p:cNvSpPr/>
          <p:nvPr/>
        </p:nvSpPr>
        <p:spPr>
          <a:xfrm>
            <a:off x="417600" y="2158607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2" hidden="1">
            <a:extLst>
              <a:ext uri="{FF2B5EF4-FFF2-40B4-BE49-F238E27FC236}">
                <a16:creationId xmlns:a16="http://schemas.microsoft.com/office/drawing/2014/main" id="{45AAFB30-C36D-D4F0-1686-77A910AE4D98}"/>
              </a:ext>
            </a:extLst>
          </p:cNvPr>
          <p:cNvSpPr/>
          <p:nvPr/>
        </p:nvSpPr>
        <p:spPr>
          <a:xfrm>
            <a:off x="417600" y="2914569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3" hidden="1">
            <a:extLst>
              <a:ext uri="{FF2B5EF4-FFF2-40B4-BE49-F238E27FC236}">
                <a16:creationId xmlns:a16="http://schemas.microsoft.com/office/drawing/2014/main" id="{B601B008-F1EB-5099-56EB-D0039F250DBF}"/>
              </a:ext>
            </a:extLst>
          </p:cNvPr>
          <p:cNvSpPr/>
          <p:nvPr/>
        </p:nvSpPr>
        <p:spPr>
          <a:xfrm>
            <a:off x="417600" y="3668844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4" hidden="1">
            <a:extLst>
              <a:ext uri="{FF2B5EF4-FFF2-40B4-BE49-F238E27FC236}">
                <a16:creationId xmlns:a16="http://schemas.microsoft.com/office/drawing/2014/main" id="{B7AE1B5E-EA1A-AB5B-B7A9-775C2CA9413A}"/>
              </a:ext>
            </a:extLst>
          </p:cNvPr>
          <p:cNvSpPr/>
          <p:nvPr/>
        </p:nvSpPr>
        <p:spPr>
          <a:xfrm>
            <a:off x="417600" y="4425822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3s" hidden="1">
            <a:extLst>
              <a:ext uri="{FF2B5EF4-FFF2-40B4-BE49-F238E27FC236}">
                <a16:creationId xmlns:a16="http://schemas.microsoft.com/office/drawing/2014/main" id="{0264522A-8A6C-45E7-C24C-BDB733B44008}"/>
              </a:ext>
            </a:extLst>
          </p:cNvPr>
          <p:cNvSpPr/>
          <p:nvPr/>
        </p:nvSpPr>
        <p:spPr>
          <a:xfrm>
            <a:off x="417600" y="3668400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5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3s" hidden="1">
            <a:extLst>
              <a:ext uri="{FF2B5EF4-FFF2-40B4-BE49-F238E27FC236}">
                <a16:creationId xmlns:a16="http://schemas.microsoft.com/office/drawing/2014/main" id="{8B5FA69A-20AA-9EA8-2E10-4F920743633D}"/>
              </a:ext>
            </a:extLst>
          </p:cNvPr>
          <p:cNvSpPr/>
          <p:nvPr/>
        </p:nvSpPr>
        <p:spPr>
          <a:xfrm>
            <a:off x="417600" y="3668400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7030A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E3s" hidden="1">
            <a:extLst>
              <a:ext uri="{FF2B5EF4-FFF2-40B4-BE49-F238E27FC236}">
                <a16:creationId xmlns:a16="http://schemas.microsoft.com/office/drawing/2014/main" id="{C74A9A47-6CBD-286A-2642-A9C43DC910E0}"/>
              </a:ext>
            </a:extLst>
          </p:cNvPr>
          <p:cNvSpPr/>
          <p:nvPr/>
        </p:nvSpPr>
        <p:spPr>
          <a:xfrm>
            <a:off x="417600" y="3668400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 hidden="1">
            <a:extLst>
              <a:ext uri="{FF2B5EF4-FFF2-40B4-BE49-F238E27FC236}">
                <a16:creationId xmlns:a16="http://schemas.microsoft.com/office/drawing/2014/main" id="{436B3181-E414-7CA4-ECB7-952F16E0A291}"/>
              </a:ext>
            </a:extLst>
          </p:cNvPr>
          <p:cNvSpPr/>
          <p:nvPr/>
        </p:nvSpPr>
        <p:spPr>
          <a:xfrm>
            <a:off x="2282555" y="2035127"/>
            <a:ext cx="532552" cy="267263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 hidden="1">
            <a:extLst>
              <a:ext uri="{FF2B5EF4-FFF2-40B4-BE49-F238E27FC236}">
                <a16:creationId xmlns:a16="http://schemas.microsoft.com/office/drawing/2014/main" id="{F0440593-AD40-1D04-E0C9-C1289CCBB273}"/>
              </a:ext>
            </a:extLst>
          </p:cNvPr>
          <p:cNvSpPr/>
          <p:nvPr/>
        </p:nvSpPr>
        <p:spPr>
          <a:xfrm>
            <a:off x="3463609" y="2035127"/>
            <a:ext cx="532552" cy="267263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 hidden="1">
            <a:extLst>
              <a:ext uri="{FF2B5EF4-FFF2-40B4-BE49-F238E27FC236}">
                <a16:creationId xmlns:a16="http://schemas.microsoft.com/office/drawing/2014/main" id="{E68C13AE-DE3E-E445-4B06-51D1FBF43360}"/>
              </a:ext>
            </a:extLst>
          </p:cNvPr>
          <p:cNvSpPr/>
          <p:nvPr/>
        </p:nvSpPr>
        <p:spPr>
          <a:xfrm>
            <a:off x="4968554" y="2035127"/>
            <a:ext cx="532552" cy="267263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 hidden="1">
            <a:extLst>
              <a:ext uri="{FF2B5EF4-FFF2-40B4-BE49-F238E27FC236}">
                <a16:creationId xmlns:a16="http://schemas.microsoft.com/office/drawing/2014/main" id="{F995875C-978F-8D79-1E12-687DA0430DD9}"/>
              </a:ext>
            </a:extLst>
          </p:cNvPr>
          <p:cNvSpPr/>
          <p:nvPr/>
        </p:nvSpPr>
        <p:spPr>
          <a:xfrm>
            <a:off x="6574669" y="2035127"/>
            <a:ext cx="532552" cy="267263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1or" hidden="1">
            <a:extLst>
              <a:ext uri="{FF2B5EF4-FFF2-40B4-BE49-F238E27FC236}">
                <a16:creationId xmlns:a16="http://schemas.microsoft.com/office/drawing/2014/main" id="{484C0FE4-D20C-2DBB-A7A7-FF289EDA21BC}"/>
              </a:ext>
            </a:extLst>
          </p:cNvPr>
          <p:cNvSpPr/>
          <p:nvPr/>
        </p:nvSpPr>
        <p:spPr>
          <a:xfrm>
            <a:off x="2199852" y="2430686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5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1or" hidden="1">
            <a:extLst>
              <a:ext uri="{FF2B5EF4-FFF2-40B4-BE49-F238E27FC236}">
                <a16:creationId xmlns:a16="http://schemas.microsoft.com/office/drawing/2014/main" id="{129CB59F-D18E-AA1C-CB2B-E1AECC0240A6}"/>
              </a:ext>
            </a:extLst>
          </p:cNvPr>
          <p:cNvSpPr/>
          <p:nvPr/>
        </p:nvSpPr>
        <p:spPr>
          <a:xfrm>
            <a:off x="2199852" y="2430686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7030A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1or" hidden="1">
            <a:extLst>
              <a:ext uri="{FF2B5EF4-FFF2-40B4-BE49-F238E27FC236}">
                <a16:creationId xmlns:a16="http://schemas.microsoft.com/office/drawing/2014/main" id="{22486A50-20D5-71B3-D24B-03D8E54AE335}"/>
              </a:ext>
            </a:extLst>
          </p:cNvPr>
          <p:cNvSpPr/>
          <p:nvPr/>
        </p:nvSpPr>
        <p:spPr>
          <a:xfrm>
            <a:off x="2199852" y="2430686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3s-xor" hidden="1">
            <a:extLst>
              <a:ext uri="{FF2B5EF4-FFF2-40B4-BE49-F238E27FC236}">
                <a16:creationId xmlns:a16="http://schemas.microsoft.com/office/drawing/2014/main" id="{2CBBD823-BCB2-5DF5-2895-380E23198EDC}"/>
              </a:ext>
            </a:extLst>
          </p:cNvPr>
          <p:cNvSpPr/>
          <p:nvPr/>
        </p:nvSpPr>
        <p:spPr>
          <a:xfrm>
            <a:off x="2198724" y="4207017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5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3s-xor" hidden="1">
            <a:extLst>
              <a:ext uri="{FF2B5EF4-FFF2-40B4-BE49-F238E27FC236}">
                <a16:creationId xmlns:a16="http://schemas.microsoft.com/office/drawing/2014/main" id="{5092DC02-B1B9-171C-E6B1-9F1100D5FAD8}"/>
              </a:ext>
            </a:extLst>
          </p:cNvPr>
          <p:cNvSpPr/>
          <p:nvPr/>
        </p:nvSpPr>
        <p:spPr>
          <a:xfrm>
            <a:off x="2198724" y="4207017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7030A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3s-xor" hidden="1">
            <a:extLst>
              <a:ext uri="{FF2B5EF4-FFF2-40B4-BE49-F238E27FC236}">
                <a16:creationId xmlns:a16="http://schemas.microsoft.com/office/drawing/2014/main" id="{D54C7C92-B6C2-4559-638B-4C373ADB666C}"/>
              </a:ext>
            </a:extLst>
          </p:cNvPr>
          <p:cNvSpPr/>
          <p:nvPr/>
        </p:nvSpPr>
        <p:spPr>
          <a:xfrm>
            <a:off x="2198724" y="4207017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B1-inv" hidden="1">
            <a:extLst>
              <a:ext uri="{FF2B5EF4-FFF2-40B4-BE49-F238E27FC236}">
                <a16:creationId xmlns:a16="http://schemas.microsoft.com/office/drawing/2014/main" id="{43E12FC1-6572-ED31-6AB2-D19B7EE4E1A8}"/>
              </a:ext>
            </a:extLst>
          </p:cNvPr>
          <p:cNvSpPr/>
          <p:nvPr/>
        </p:nvSpPr>
        <p:spPr>
          <a:xfrm>
            <a:off x="3382336" y="2536771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F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1-inv" hidden="1">
            <a:extLst>
              <a:ext uri="{FF2B5EF4-FFF2-40B4-BE49-F238E27FC236}">
                <a16:creationId xmlns:a16="http://schemas.microsoft.com/office/drawing/2014/main" id="{7ABE463E-EB93-B3E5-0B66-783C6F93AD85}"/>
              </a:ext>
            </a:extLst>
          </p:cNvPr>
          <p:cNvSpPr/>
          <p:nvPr/>
        </p:nvSpPr>
        <p:spPr>
          <a:xfrm>
            <a:off x="3382336" y="2536771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5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D1-inv" hidden="1">
            <a:extLst>
              <a:ext uri="{FF2B5EF4-FFF2-40B4-BE49-F238E27FC236}">
                <a16:creationId xmlns:a16="http://schemas.microsoft.com/office/drawing/2014/main" id="{0D97A0A6-F83E-00A2-5053-48EC10D8A0FE}"/>
              </a:ext>
            </a:extLst>
          </p:cNvPr>
          <p:cNvSpPr/>
          <p:nvPr/>
        </p:nvSpPr>
        <p:spPr>
          <a:xfrm>
            <a:off x="3382336" y="2536771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7030A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E1-inv" hidden="1">
            <a:extLst>
              <a:ext uri="{FF2B5EF4-FFF2-40B4-BE49-F238E27FC236}">
                <a16:creationId xmlns:a16="http://schemas.microsoft.com/office/drawing/2014/main" id="{524F9029-4B8C-2675-ABE1-47DB29C5CC63}"/>
              </a:ext>
            </a:extLst>
          </p:cNvPr>
          <p:cNvSpPr/>
          <p:nvPr/>
        </p:nvSpPr>
        <p:spPr>
          <a:xfrm>
            <a:off x="3382336" y="2536771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A1-and" hidden="1">
            <a:extLst>
              <a:ext uri="{FF2B5EF4-FFF2-40B4-BE49-F238E27FC236}">
                <a16:creationId xmlns:a16="http://schemas.microsoft.com/office/drawing/2014/main" id="{83A99C51-9E88-03B6-7C4D-3ED8FF0E441E}"/>
              </a:ext>
            </a:extLst>
          </p:cNvPr>
          <p:cNvSpPr/>
          <p:nvPr/>
        </p:nvSpPr>
        <p:spPr>
          <a:xfrm>
            <a:off x="4893841" y="2995613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0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B1-and" hidden="1">
            <a:extLst>
              <a:ext uri="{FF2B5EF4-FFF2-40B4-BE49-F238E27FC236}">
                <a16:creationId xmlns:a16="http://schemas.microsoft.com/office/drawing/2014/main" id="{CC48F289-41EC-3358-744B-B56D27178677}"/>
              </a:ext>
            </a:extLst>
          </p:cNvPr>
          <p:cNvSpPr/>
          <p:nvPr/>
        </p:nvSpPr>
        <p:spPr>
          <a:xfrm>
            <a:off x="4893841" y="2995613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F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C1-and" hidden="1">
            <a:extLst>
              <a:ext uri="{FF2B5EF4-FFF2-40B4-BE49-F238E27FC236}">
                <a16:creationId xmlns:a16="http://schemas.microsoft.com/office/drawing/2014/main" id="{1A8A1337-2817-E1C8-EE1E-F0DD20439893}"/>
              </a:ext>
            </a:extLst>
          </p:cNvPr>
          <p:cNvSpPr/>
          <p:nvPr/>
        </p:nvSpPr>
        <p:spPr>
          <a:xfrm>
            <a:off x="4893841" y="2995613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5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D1-and" hidden="1">
            <a:extLst>
              <a:ext uri="{FF2B5EF4-FFF2-40B4-BE49-F238E27FC236}">
                <a16:creationId xmlns:a16="http://schemas.microsoft.com/office/drawing/2014/main" id="{9FD1A14A-FA64-E00F-72B5-83ACBC5EF89C}"/>
              </a:ext>
            </a:extLst>
          </p:cNvPr>
          <p:cNvSpPr/>
          <p:nvPr/>
        </p:nvSpPr>
        <p:spPr>
          <a:xfrm>
            <a:off x="4893841" y="2995613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7030A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E1-and" hidden="1">
            <a:extLst>
              <a:ext uri="{FF2B5EF4-FFF2-40B4-BE49-F238E27FC236}">
                <a16:creationId xmlns:a16="http://schemas.microsoft.com/office/drawing/2014/main" id="{88536BD4-16CD-1B2D-BF3E-BB0B0EE60531}"/>
              </a:ext>
            </a:extLst>
          </p:cNvPr>
          <p:cNvSpPr/>
          <p:nvPr/>
        </p:nvSpPr>
        <p:spPr>
          <a:xfrm>
            <a:off x="4893841" y="2995613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B1-last" hidden="1">
            <a:extLst>
              <a:ext uri="{FF2B5EF4-FFF2-40B4-BE49-F238E27FC236}">
                <a16:creationId xmlns:a16="http://schemas.microsoft.com/office/drawing/2014/main" id="{36CCCAE5-210A-374B-9189-0458629A553C}"/>
              </a:ext>
            </a:extLst>
          </p:cNvPr>
          <p:cNvSpPr/>
          <p:nvPr/>
        </p:nvSpPr>
        <p:spPr>
          <a:xfrm>
            <a:off x="6492933" y="3599086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F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C1-last" hidden="1">
            <a:extLst>
              <a:ext uri="{FF2B5EF4-FFF2-40B4-BE49-F238E27FC236}">
                <a16:creationId xmlns:a16="http://schemas.microsoft.com/office/drawing/2014/main" id="{3A67D947-14A8-052D-5B20-9469DC4855EC}"/>
              </a:ext>
            </a:extLst>
          </p:cNvPr>
          <p:cNvSpPr/>
          <p:nvPr/>
        </p:nvSpPr>
        <p:spPr>
          <a:xfrm>
            <a:off x="6492933" y="3599086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5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D1-last" hidden="1">
            <a:extLst>
              <a:ext uri="{FF2B5EF4-FFF2-40B4-BE49-F238E27FC236}">
                <a16:creationId xmlns:a16="http://schemas.microsoft.com/office/drawing/2014/main" id="{CDA8F7C4-055E-D8F4-B664-E9555964B342}"/>
              </a:ext>
            </a:extLst>
          </p:cNvPr>
          <p:cNvSpPr/>
          <p:nvPr/>
        </p:nvSpPr>
        <p:spPr>
          <a:xfrm>
            <a:off x="6492933" y="3599086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7030A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E1-last" hidden="1">
            <a:extLst>
              <a:ext uri="{FF2B5EF4-FFF2-40B4-BE49-F238E27FC236}">
                <a16:creationId xmlns:a16="http://schemas.microsoft.com/office/drawing/2014/main" id="{3D3CD20E-4C03-7426-6AAC-E87DC2F7C182}"/>
              </a:ext>
            </a:extLst>
          </p:cNvPr>
          <p:cNvSpPr/>
          <p:nvPr/>
        </p:nvSpPr>
        <p:spPr>
          <a:xfrm>
            <a:off x="6492933" y="3599086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8FA61212-14AC-7ADA-3E3D-ED40BCD7A19F}"/>
              </a:ext>
            </a:extLst>
          </p:cNvPr>
          <p:cNvSpPr/>
          <p:nvPr/>
        </p:nvSpPr>
        <p:spPr>
          <a:xfrm>
            <a:off x="758925" y="3104728"/>
            <a:ext cx="55317" cy="101104"/>
          </a:xfrm>
          <a:prstGeom prst="triangl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013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931507EE-0BE0-478E-8173-82696848F07C}"/>
              </a:ext>
            </a:extLst>
          </p:cNvPr>
          <p:cNvSpPr/>
          <p:nvPr/>
        </p:nvSpPr>
        <p:spPr>
          <a:xfrm>
            <a:off x="758925" y="2351777"/>
            <a:ext cx="55317" cy="101104"/>
          </a:xfrm>
          <a:prstGeom prst="triangl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013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9335C2F2-3CA4-3150-8945-5C7A00A75AA5}"/>
              </a:ext>
            </a:extLst>
          </p:cNvPr>
          <p:cNvSpPr/>
          <p:nvPr/>
        </p:nvSpPr>
        <p:spPr>
          <a:xfrm>
            <a:off x="758925" y="4611342"/>
            <a:ext cx="55317" cy="101104"/>
          </a:xfrm>
          <a:prstGeom prst="triangl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013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E148A20A-2A13-0BD1-F173-5088F6D25E8C}"/>
              </a:ext>
            </a:extLst>
          </p:cNvPr>
          <p:cNvSpPr/>
          <p:nvPr/>
        </p:nvSpPr>
        <p:spPr>
          <a:xfrm>
            <a:off x="758925" y="3858391"/>
            <a:ext cx="55317" cy="101104"/>
          </a:xfrm>
          <a:prstGeom prst="triangle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013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</p:txBody>
      </p:sp>
      <p:pic>
        <p:nvPicPr>
          <p:cNvPr id="2" name="Picture 2" descr="Call for Papers ASP-DAC 2023">
            <a:extLst>
              <a:ext uri="{FF2B5EF4-FFF2-40B4-BE49-F238E27FC236}">
                <a16:creationId xmlns:a16="http://schemas.microsoft.com/office/drawing/2014/main" id="{D2CC3689-6CF6-AA23-6C37-23D4C0399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44000"/>
            <a:ext cx="550671" cy="3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22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479 -0.00154 L 0.18246 0.10556 L 0.19514 0.10463 " pathEditMode="relative" ptsTypes="AAAA">
                                      <p:cBhvr>
                                        <p:cTn id="10" dur="1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4F1584-D171-64F5-70FD-B5414F84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6235643" cy="55154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Gate-Level Pipelining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22DF6-EBDC-EB9C-757A-C596D033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Rassul Bairamkulov 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3523B-D4C4-F40A-79F3-F98B08B5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251" name="Espace réservé du contenu 1">
            <a:extLst>
              <a:ext uri="{FF2B5EF4-FFF2-40B4-BE49-F238E27FC236}">
                <a16:creationId xmlns:a16="http://schemas.microsoft.com/office/drawing/2014/main" id="{30025548-B0DB-2E15-9AE7-8F0A68FBD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00" y="682576"/>
            <a:ext cx="7691269" cy="1023969"/>
          </a:xfrm>
        </p:spPr>
        <p:txBody>
          <a:bodyPr>
            <a:normAutofit/>
          </a:bodyPr>
          <a:lstStyle/>
          <a:p>
            <a:r>
              <a:rPr lang="en-US" dirty="0"/>
              <a:t>Most SFQ gates are clocked</a:t>
            </a:r>
          </a:p>
          <a:p>
            <a:r>
              <a:rPr lang="en-US" dirty="0"/>
              <a:t>Equalize logic level of each </a:t>
            </a:r>
            <a:r>
              <a:rPr lang="en-US" dirty="0" err="1"/>
              <a:t>fanin</a:t>
            </a:r>
            <a:endParaRPr lang="en-US" dirty="0"/>
          </a:p>
        </p:txBody>
      </p:sp>
      <p:grpSp>
        <p:nvGrpSpPr>
          <p:cNvPr id="4" name="Circuit Single-Phase">
            <a:extLst>
              <a:ext uri="{FF2B5EF4-FFF2-40B4-BE49-F238E27FC236}">
                <a16:creationId xmlns:a16="http://schemas.microsoft.com/office/drawing/2014/main" id="{411BA7C3-57C7-AC96-E159-EE27FD7DB7A4}"/>
              </a:ext>
            </a:extLst>
          </p:cNvPr>
          <p:cNvGrpSpPr/>
          <p:nvPr/>
        </p:nvGrpSpPr>
        <p:grpSpPr>
          <a:xfrm>
            <a:off x="611843" y="2035127"/>
            <a:ext cx="6495378" cy="2677319"/>
            <a:chOff x="611843" y="2035127"/>
            <a:chExt cx="6495378" cy="2677319"/>
          </a:xfrm>
        </p:grpSpPr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D0338B1-B99E-1899-41B9-5E13CE3685AA}"/>
                </a:ext>
              </a:extLst>
            </p:cNvPr>
            <p:cNvCxnSpPr>
              <a:cxnSpLocks/>
              <a:stCxn id="240" idx="3"/>
            </p:cNvCxnSpPr>
            <p:nvPr/>
          </p:nvCxnSpPr>
          <p:spPr>
            <a:xfrm>
              <a:off x="961325" y="2996955"/>
              <a:ext cx="498312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51C111A2-9C8C-2368-34D0-C871A3F5D00B}"/>
                </a:ext>
              </a:extLst>
            </p:cNvPr>
            <p:cNvGrpSpPr/>
            <p:nvPr/>
          </p:nvGrpSpPr>
          <p:grpSpPr>
            <a:xfrm>
              <a:off x="611843" y="2788078"/>
              <a:ext cx="349482" cy="417754"/>
              <a:chOff x="5356355" y="2358085"/>
              <a:chExt cx="289682" cy="381079"/>
            </a:xfrm>
            <a:solidFill>
              <a:schemeClr val="bg1"/>
            </a:solidFill>
          </p:grpSpPr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2971CC0B-350C-EF7E-B77C-9D5CCDF3D628}"/>
                  </a:ext>
                </a:extLst>
              </p:cNvPr>
              <p:cNvSpPr/>
              <p:nvPr/>
            </p:nvSpPr>
            <p:spPr>
              <a:xfrm>
                <a:off x="5356355" y="2358085"/>
                <a:ext cx="289682" cy="381079"/>
              </a:xfrm>
              <a:prstGeom prst="rect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sp>
            <p:nvSpPr>
              <p:cNvPr id="241" name="Triangle 240">
                <a:extLst>
                  <a:ext uri="{FF2B5EF4-FFF2-40B4-BE49-F238E27FC236}">
                    <a16:creationId xmlns:a16="http://schemas.microsoft.com/office/drawing/2014/main" id="{052ADBD2-60EA-B522-959D-7D2B601880DC}"/>
                  </a:ext>
                </a:extLst>
              </p:cNvPr>
              <p:cNvSpPr/>
              <p:nvPr/>
            </p:nvSpPr>
            <p:spPr>
              <a:xfrm>
                <a:off x="5478270" y="2646936"/>
                <a:ext cx="45852" cy="92228"/>
              </a:xfrm>
              <a:prstGeom prst="triangle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DBDAFBD8-434D-80A6-7D6E-2576148F9EFE}"/>
                </a:ext>
              </a:extLst>
            </p:cNvPr>
            <p:cNvGrpSpPr/>
            <p:nvPr/>
          </p:nvGrpSpPr>
          <p:grpSpPr>
            <a:xfrm>
              <a:off x="611843" y="2035127"/>
              <a:ext cx="349482" cy="417754"/>
              <a:chOff x="5356355" y="2358085"/>
              <a:chExt cx="289682" cy="381079"/>
            </a:xfrm>
            <a:solidFill>
              <a:schemeClr val="bg1"/>
            </a:solidFill>
          </p:grpSpPr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B58A5EF6-AE13-BFE0-13FF-E195ACF4B13E}"/>
                  </a:ext>
                </a:extLst>
              </p:cNvPr>
              <p:cNvSpPr/>
              <p:nvPr/>
            </p:nvSpPr>
            <p:spPr>
              <a:xfrm>
                <a:off x="5356355" y="2358085"/>
                <a:ext cx="289682" cy="381079"/>
              </a:xfrm>
              <a:prstGeom prst="rect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sp>
            <p:nvSpPr>
              <p:cNvPr id="244" name="Triangle 243">
                <a:extLst>
                  <a:ext uri="{FF2B5EF4-FFF2-40B4-BE49-F238E27FC236}">
                    <a16:creationId xmlns:a16="http://schemas.microsoft.com/office/drawing/2014/main" id="{0BF636A6-8CF8-4A4B-CD45-9578F0FF559F}"/>
                  </a:ext>
                </a:extLst>
              </p:cNvPr>
              <p:cNvSpPr/>
              <p:nvPr/>
            </p:nvSpPr>
            <p:spPr>
              <a:xfrm>
                <a:off x="5478270" y="2646936"/>
                <a:ext cx="45852" cy="92228"/>
              </a:xfrm>
              <a:prstGeom prst="triangle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</p:grp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A11C1784-7A29-097E-4074-0E25FFD58717}"/>
                </a:ext>
              </a:extLst>
            </p:cNvPr>
            <p:cNvCxnSpPr>
              <a:cxnSpLocks/>
              <a:stCxn id="243" idx="3"/>
            </p:cNvCxnSpPr>
            <p:nvPr/>
          </p:nvCxnSpPr>
          <p:spPr>
            <a:xfrm>
              <a:off x="961325" y="2244004"/>
              <a:ext cx="498312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E6CE3DC-2304-FCF9-9106-1B095064BD9B}"/>
                </a:ext>
              </a:extLst>
            </p:cNvPr>
            <p:cNvCxnSpPr>
              <a:cxnSpLocks/>
              <a:stCxn id="256" idx="3"/>
            </p:cNvCxnSpPr>
            <p:nvPr/>
          </p:nvCxnSpPr>
          <p:spPr>
            <a:xfrm>
              <a:off x="961325" y="4503569"/>
              <a:ext cx="1413183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AB899BF4-A54A-D24A-EAF0-3A73FCFEDC39}"/>
                </a:ext>
              </a:extLst>
            </p:cNvPr>
            <p:cNvGrpSpPr/>
            <p:nvPr/>
          </p:nvGrpSpPr>
          <p:grpSpPr>
            <a:xfrm>
              <a:off x="611843" y="4294692"/>
              <a:ext cx="349482" cy="417754"/>
              <a:chOff x="5356355" y="2358085"/>
              <a:chExt cx="289682" cy="381079"/>
            </a:xfrm>
            <a:solidFill>
              <a:schemeClr val="bg1"/>
            </a:solidFill>
          </p:grpSpPr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7F2E488F-ADFB-9CC6-71A1-E601C4FC8866}"/>
                  </a:ext>
                </a:extLst>
              </p:cNvPr>
              <p:cNvSpPr/>
              <p:nvPr/>
            </p:nvSpPr>
            <p:spPr>
              <a:xfrm>
                <a:off x="5356355" y="2358085"/>
                <a:ext cx="289682" cy="381079"/>
              </a:xfrm>
              <a:prstGeom prst="rect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sp>
            <p:nvSpPr>
              <p:cNvPr id="257" name="Triangle 256">
                <a:extLst>
                  <a:ext uri="{FF2B5EF4-FFF2-40B4-BE49-F238E27FC236}">
                    <a16:creationId xmlns:a16="http://schemas.microsoft.com/office/drawing/2014/main" id="{BA089E0C-88BF-F23B-5E3F-0C0B300711A7}"/>
                  </a:ext>
                </a:extLst>
              </p:cNvPr>
              <p:cNvSpPr/>
              <p:nvPr/>
            </p:nvSpPr>
            <p:spPr>
              <a:xfrm>
                <a:off x="5478270" y="2646936"/>
                <a:ext cx="45852" cy="92228"/>
              </a:xfrm>
              <a:prstGeom prst="triangle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D6DC8346-8908-2461-5996-E4BE2413B628}"/>
                </a:ext>
              </a:extLst>
            </p:cNvPr>
            <p:cNvGrpSpPr/>
            <p:nvPr/>
          </p:nvGrpSpPr>
          <p:grpSpPr>
            <a:xfrm>
              <a:off x="611843" y="3541741"/>
              <a:ext cx="349482" cy="417754"/>
              <a:chOff x="5356355" y="2358085"/>
              <a:chExt cx="289682" cy="381079"/>
            </a:xfrm>
            <a:solidFill>
              <a:schemeClr val="bg1"/>
            </a:solidFill>
          </p:grpSpPr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2E9E01D5-3733-3B3B-89E2-AD3558BF4392}"/>
                  </a:ext>
                </a:extLst>
              </p:cNvPr>
              <p:cNvSpPr/>
              <p:nvPr/>
            </p:nvSpPr>
            <p:spPr>
              <a:xfrm>
                <a:off x="5356355" y="2358085"/>
                <a:ext cx="289682" cy="381079"/>
              </a:xfrm>
              <a:prstGeom prst="rect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sp>
            <p:nvSpPr>
              <p:cNvPr id="260" name="Triangle 259">
                <a:extLst>
                  <a:ext uri="{FF2B5EF4-FFF2-40B4-BE49-F238E27FC236}">
                    <a16:creationId xmlns:a16="http://schemas.microsoft.com/office/drawing/2014/main" id="{4D9EF45E-9CAA-49A3-1342-ACBED6C26A12}"/>
                  </a:ext>
                </a:extLst>
              </p:cNvPr>
              <p:cNvSpPr/>
              <p:nvPr/>
            </p:nvSpPr>
            <p:spPr>
              <a:xfrm>
                <a:off x="5478270" y="2646936"/>
                <a:ext cx="45852" cy="92228"/>
              </a:xfrm>
              <a:prstGeom prst="triangle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</p:grp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51390538-E9E3-CE1B-7C95-0C52FB3B2B31}"/>
                </a:ext>
              </a:extLst>
            </p:cNvPr>
            <p:cNvCxnSpPr>
              <a:cxnSpLocks/>
              <a:stCxn id="259" idx="3"/>
            </p:cNvCxnSpPr>
            <p:nvPr/>
          </p:nvCxnSpPr>
          <p:spPr>
            <a:xfrm>
              <a:off x="961325" y="3750618"/>
              <a:ext cx="3366653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802228C2-AB18-F86D-C84B-567CA7E376EE}"/>
                </a:ext>
              </a:extLst>
            </p:cNvPr>
            <p:cNvGrpSpPr/>
            <p:nvPr/>
          </p:nvGrpSpPr>
          <p:grpSpPr>
            <a:xfrm>
              <a:off x="2406018" y="2408760"/>
              <a:ext cx="409546" cy="418110"/>
              <a:chOff x="2005338" y="2287590"/>
              <a:chExt cx="608981" cy="621716"/>
            </a:xfrm>
          </p:grpSpPr>
          <p:sp>
            <p:nvSpPr>
              <p:cNvPr id="265" name="Freeform 264">
                <a:extLst>
                  <a:ext uri="{FF2B5EF4-FFF2-40B4-BE49-F238E27FC236}">
                    <a16:creationId xmlns:a16="http://schemas.microsoft.com/office/drawing/2014/main" id="{A560A2A2-30EE-35F0-6CDF-4F4A3FA1E6F7}"/>
                  </a:ext>
                </a:extLst>
              </p:cNvPr>
              <p:cNvSpPr/>
              <p:nvPr/>
            </p:nvSpPr>
            <p:spPr>
              <a:xfrm flipH="1">
                <a:off x="2005338" y="2287590"/>
                <a:ext cx="608981" cy="621716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B23E8974-32F9-6962-1BCC-29B13607D8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68046" y="2731148"/>
                <a:ext cx="33711" cy="15139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D9F32AB1-E9BF-8E3B-DC18-E2365D2067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5633" y="2731148"/>
                <a:ext cx="28111" cy="126243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38B37C85-2C38-1C43-D0B1-047E93245EE1}"/>
                </a:ext>
              </a:extLst>
            </p:cNvPr>
            <p:cNvGrpSpPr/>
            <p:nvPr/>
          </p:nvGrpSpPr>
          <p:grpSpPr>
            <a:xfrm>
              <a:off x="2165605" y="2512330"/>
              <a:ext cx="263363" cy="218620"/>
              <a:chOff x="1441958" y="2244004"/>
              <a:chExt cx="413219" cy="752951"/>
            </a:xfrm>
          </p:grpSpPr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DDBF0F8C-DC13-BDAA-3F39-1FE776FC71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1958" y="2996955"/>
                <a:ext cx="413219" cy="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CF1FEC1B-16A5-8E21-9245-3DB6805724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1958" y="2244004"/>
                <a:ext cx="413219" cy="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95A86AEE-DFEE-A883-5195-CF0CF185448B}"/>
                </a:ext>
              </a:extLst>
            </p:cNvPr>
            <p:cNvCxnSpPr>
              <a:cxnSpLocks/>
            </p:cNvCxnSpPr>
            <p:nvPr/>
          </p:nvCxnSpPr>
          <p:spPr>
            <a:xfrm>
              <a:off x="1459637" y="2244004"/>
              <a:ext cx="705968" cy="268326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21C9B02E-BAA8-E880-3F2B-966B7743E9FB}"/>
                </a:ext>
              </a:extLst>
            </p:cNvPr>
            <p:cNvGrpSpPr/>
            <p:nvPr/>
          </p:nvGrpSpPr>
          <p:grpSpPr>
            <a:xfrm>
              <a:off x="3653797" y="2413444"/>
              <a:ext cx="434492" cy="418110"/>
              <a:chOff x="1605362" y="4390080"/>
              <a:chExt cx="646076" cy="621716"/>
            </a:xfrm>
          </p:grpSpPr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014B851E-0F8F-CBD2-B9FE-AC91742E2DA2}"/>
                  </a:ext>
                </a:extLst>
              </p:cNvPr>
              <p:cNvGrpSpPr/>
              <p:nvPr/>
            </p:nvGrpSpPr>
            <p:grpSpPr>
              <a:xfrm>
                <a:off x="1605362" y="4390080"/>
                <a:ext cx="646076" cy="621716"/>
                <a:chOff x="3549557" y="1112525"/>
                <a:chExt cx="742747" cy="714742"/>
              </a:xfrm>
              <a:solidFill>
                <a:schemeClr val="bg1"/>
              </a:solidFill>
            </p:grpSpPr>
            <p:sp>
              <p:nvSpPr>
                <p:cNvPr id="281" name="Triangle 280">
                  <a:extLst>
                    <a:ext uri="{FF2B5EF4-FFF2-40B4-BE49-F238E27FC236}">
                      <a16:creationId xmlns:a16="http://schemas.microsoft.com/office/drawing/2014/main" id="{EF84B5A8-E338-E232-31FC-DABF1F732492}"/>
                    </a:ext>
                  </a:extLst>
                </p:cNvPr>
                <p:cNvSpPr/>
                <p:nvPr/>
              </p:nvSpPr>
              <p:spPr>
                <a:xfrm rot="5400000">
                  <a:off x="3490899" y="1171183"/>
                  <a:ext cx="714742" cy="597425"/>
                </a:xfrm>
                <a:prstGeom prst="triangle">
                  <a:avLst>
                    <a:gd name="adj" fmla="val 50001"/>
                  </a:avLst>
                </a:prstGeom>
                <a:grpFill/>
                <a:ln w="254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sz="1013">
                    <a:latin typeface="CMU Typewriter Text" panose="02000609000000000000" pitchFamily="49" charset="0"/>
                    <a:ea typeface="CMU Typewriter Text" panose="02000609000000000000" pitchFamily="49" charset="0"/>
                    <a:cs typeface="CMU Typewriter Text" panose="02000609000000000000" pitchFamily="49" charset="0"/>
                  </a:endParaRPr>
                </a:p>
              </p:txBody>
            </p: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F0953B1F-F0F1-098E-77CC-9750906F2B7F}"/>
                    </a:ext>
                  </a:extLst>
                </p:cNvPr>
                <p:cNvSpPr/>
                <p:nvPr/>
              </p:nvSpPr>
              <p:spPr>
                <a:xfrm>
                  <a:off x="4147768" y="1392781"/>
                  <a:ext cx="144536" cy="144536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sz="1013">
                    <a:latin typeface="CMU Typewriter Text" panose="02000609000000000000" pitchFamily="49" charset="0"/>
                    <a:ea typeface="CMU Typewriter Text" panose="02000609000000000000" pitchFamily="49" charset="0"/>
                    <a:cs typeface="CMU Typewriter Text" panose="02000609000000000000" pitchFamily="49" charset="0"/>
                  </a:endParaRPr>
                </a:p>
              </p:txBody>
            </p:sp>
          </p:grp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5CE51B8A-63D6-59BA-81C0-990EB68CC7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0818" y="4726089"/>
                <a:ext cx="35112" cy="136263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CC82076E-01CF-5953-EC97-63D0E970A1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65197" y="4725264"/>
                <a:ext cx="27415" cy="106393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F8C5725D-733D-1373-7178-C2F5C877F0E6}"/>
                </a:ext>
              </a:extLst>
            </p:cNvPr>
            <p:cNvCxnSpPr>
              <a:cxnSpLocks/>
              <a:stCxn id="265" idx="10"/>
              <a:endCxn id="281" idx="3"/>
            </p:cNvCxnSpPr>
            <p:nvPr/>
          </p:nvCxnSpPr>
          <p:spPr>
            <a:xfrm>
              <a:off x="2815564" y="2617815"/>
              <a:ext cx="838233" cy="4688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93A19CA1-3136-B0E5-1A76-1C8518EB3CED}"/>
                </a:ext>
              </a:extLst>
            </p:cNvPr>
            <p:cNvGrpSpPr/>
            <p:nvPr/>
          </p:nvGrpSpPr>
          <p:grpSpPr>
            <a:xfrm>
              <a:off x="2344236" y="4176851"/>
              <a:ext cx="449544" cy="418110"/>
              <a:chOff x="3419832" y="4206525"/>
              <a:chExt cx="668457" cy="621716"/>
            </a:xfrm>
          </p:grpSpPr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7ED3EB44-A400-894D-35AE-DC65E237C0D5}"/>
                  </a:ext>
                </a:extLst>
              </p:cNvPr>
              <p:cNvGrpSpPr/>
              <p:nvPr/>
            </p:nvGrpSpPr>
            <p:grpSpPr>
              <a:xfrm>
                <a:off x="3419832" y="4206525"/>
                <a:ext cx="668457" cy="621716"/>
                <a:chOff x="4604682" y="3199879"/>
                <a:chExt cx="830263" cy="828955"/>
              </a:xfrm>
              <a:solidFill>
                <a:schemeClr val="bg1"/>
              </a:solidFill>
            </p:grpSpPr>
            <p:sp>
              <p:nvSpPr>
                <p:cNvPr id="292" name="Freeform 291">
                  <a:extLst>
                    <a:ext uri="{FF2B5EF4-FFF2-40B4-BE49-F238E27FC236}">
                      <a16:creationId xmlns:a16="http://schemas.microsoft.com/office/drawing/2014/main" id="{C544DE56-3036-F98A-FAC2-34B1BFAA794D}"/>
                    </a:ext>
                  </a:extLst>
                </p:cNvPr>
                <p:cNvSpPr/>
                <p:nvPr/>
              </p:nvSpPr>
              <p:spPr>
                <a:xfrm flipH="1">
                  <a:off x="4678555" y="3199879"/>
                  <a:ext cx="756390" cy="828955"/>
                </a:xfrm>
                <a:custGeom>
                  <a:avLst/>
                  <a:gdLst>
                    <a:gd name="connsiteX0" fmla="*/ 788717 w 911428"/>
                    <a:gd name="connsiteY0" fmla="*/ 0 h 914401"/>
                    <a:gd name="connsiteX1" fmla="*/ 904644 w 911428"/>
                    <a:gd name="connsiteY1" fmla="*/ 7313 h 914401"/>
                    <a:gd name="connsiteX2" fmla="*/ 911428 w 911428"/>
                    <a:gd name="connsiteY2" fmla="*/ 8611 h 914401"/>
                    <a:gd name="connsiteX3" fmla="*/ 860246 w 911428"/>
                    <a:gd name="connsiteY3" fmla="*/ 102907 h 914401"/>
                    <a:gd name="connsiteX4" fmla="*/ 788717 w 911428"/>
                    <a:gd name="connsiteY4" fmla="*/ 457200 h 914401"/>
                    <a:gd name="connsiteX5" fmla="*/ 860246 w 911428"/>
                    <a:gd name="connsiteY5" fmla="*/ 811493 h 914401"/>
                    <a:gd name="connsiteX6" fmla="*/ 911428 w 911428"/>
                    <a:gd name="connsiteY6" fmla="*/ 905790 h 914401"/>
                    <a:gd name="connsiteX7" fmla="*/ 904644 w 911428"/>
                    <a:gd name="connsiteY7" fmla="*/ 907088 h 914401"/>
                    <a:gd name="connsiteX8" fmla="*/ 788717 w 911428"/>
                    <a:gd name="connsiteY8" fmla="*/ 914401 h 914401"/>
                    <a:gd name="connsiteX9" fmla="*/ 33960 w 911428"/>
                    <a:gd name="connsiteY9" fmla="*/ 513100 h 914401"/>
                    <a:gd name="connsiteX10" fmla="*/ 0 w 911428"/>
                    <a:gd name="connsiteY10" fmla="*/ 457201 h 914401"/>
                    <a:gd name="connsiteX11" fmla="*/ 33960 w 911428"/>
                    <a:gd name="connsiteY11" fmla="*/ 401301 h 914401"/>
                    <a:gd name="connsiteX12" fmla="*/ 788717 w 911428"/>
                    <a:gd name="connsiteY12" fmla="*/ 0 h 9144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11428" h="914401">
                      <a:moveTo>
                        <a:pt x="788717" y="0"/>
                      </a:moveTo>
                      <a:cubicBezTo>
                        <a:pt x="827990" y="0"/>
                        <a:pt x="866682" y="2487"/>
                        <a:pt x="904644" y="7313"/>
                      </a:cubicBezTo>
                      <a:lnTo>
                        <a:pt x="911428" y="8611"/>
                      </a:lnTo>
                      <a:lnTo>
                        <a:pt x="860246" y="102907"/>
                      </a:lnTo>
                      <a:cubicBezTo>
                        <a:pt x="814187" y="211802"/>
                        <a:pt x="788717" y="331527"/>
                        <a:pt x="788717" y="457200"/>
                      </a:cubicBezTo>
                      <a:cubicBezTo>
                        <a:pt x="788717" y="582873"/>
                        <a:pt x="814187" y="702598"/>
                        <a:pt x="860246" y="811493"/>
                      </a:cubicBezTo>
                      <a:lnTo>
                        <a:pt x="911428" y="905790"/>
                      </a:lnTo>
                      <a:lnTo>
                        <a:pt x="904644" y="907088"/>
                      </a:lnTo>
                      <a:cubicBezTo>
                        <a:pt x="866682" y="911914"/>
                        <a:pt x="827990" y="914401"/>
                        <a:pt x="788717" y="914401"/>
                      </a:cubicBezTo>
                      <a:cubicBezTo>
                        <a:pt x="474534" y="914401"/>
                        <a:pt x="197531" y="755216"/>
                        <a:pt x="33960" y="513100"/>
                      </a:cubicBezTo>
                      <a:lnTo>
                        <a:pt x="0" y="457201"/>
                      </a:lnTo>
                      <a:lnTo>
                        <a:pt x="33960" y="401301"/>
                      </a:lnTo>
                      <a:cubicBezTo>
                        <a:pt x="197531" y="159185"/>
                        <a:pt x="474534" y="0"/>
                        <a:pt x="788717" y="0"/>
                      </a:cubicBezTo>
                      <a:close/>
                    </a:path>
                  </a:pathLst>
                </a:custGeom>
                <a:grpFill/>
                <a:ln w="254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CH" sz="1013">
                    <a:latin typeface="CMU Typewriter Text" panose="02000609000000000000" pitchFamily="49" charset="0"/>
                    <a:ea typeface="CMU Typewriter Text" panose="02000609000000000000" pitchFamily="49" charset="0"/>
                    <a:cs typeface="CMU Typewriter Text" panose="02000609000000000000" pitchFamily="49" charset="0"/>
                  </a:endParaRPr>
                </a:p>
              </p:txBody>
            </p:sp>
            <p:sp>
              <p:nvSpPr>
                <p:cNvPr id="293" name="Freeform 292">
                  <a:extLst>
                    <a:ext uri="{FF2B5EF4-FFF2-40B4-BE49-F238E27FC236}">
                      <a16:creationId xmlns:a16="http://schemas.microsoft.com/office/drawing/2014/main" id="{D847B569-4024-56E8-9783-DB37F2A820D2}"/>
                    </a:ext>
                  </a:extLst>
                </p:cNvPr>
                <p:cNvSpPr/>
                <p:nvPr/>
              </p:nvSpPr>
              <p:spPr>
                <a:xfrm>
                  <a:off x="4604682" y="3241676"/>
                  <a:ext cx="111820" cy="741282"/>
                </a:xfrm>
                <a:custGeom>
                  <a:avLst/>
                  <a:gdLst>
                    <a:gd name="connsiteX0" fmla="*/ 6358 w 124531"/>
                    <a:gd name="connsiteY0" fmla="*/ 0 h 793750"/>
                    <a:gd name="connsiteX1" fmla="*/ 69858 w 124531"/>
                    <a:gd name="connsiteY1" fmla="*/ 120650 h 793750"/>
                    <a:gd name="connsiteX2" fmla="*/ 111133 w 124531"/>
                    <a:gd name="connsiteY2" fmla="*/ 250825 h 793750"/>
                    <a:gd name="connsiteX3" fmla="*/ 120658 w 124531"/>
                    <a:gd name="connsiteY3" fmla="*/ 346075 h 793750"/>
                    <a:gd name="connsiteX4" fmla="*/ 123833 w 124531"/>
                    <a:gd name="connsiteY4" fmla="*/ 431800 h 793750"/>
                    <a:gd name="connsiteX5" fmla="*/ 107958 w 124531"/>
                    <a:gd name="connsiteY5" fmla="*/ 536575 h 793750"/>
                    <a:gd name="connsiteX6" fmla="*/ 82558 w 124531"/>
                    <a:gd name="connsiteY6" fmla="*/ 631825 h 793750"/>
                    <a:gd name="connsiteX7" fmla="*/ 53983 w 124531"/>
                    <a:gd name="connsiteY7" fmla="*/ 698500 h 793750"/>
                    <a:gd name="connsiteX8" fmla="*/ 31758 w 124531"/>
                    <a:gd name="connsiteY8" fmla="*/ 749300 h 793750"/>
                    <a:gd name="connsiteX9" fmla="*/ 8 w 124531"/>
                    <a:gd name="connsiteY9" fmla="*/ 793750 h 793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4531" h="793750">
                      <a:moveTo>
                        <a:pt x="6358" y="0"/>
                      </a:moveTo>
                      <a:cubicBezTo>
                        <a:pt x="29377" y="39423"/>
                        <a:pt x="52396" y="78846"/>
                        <a:pt x="69858" y="120650"/>
                      </a:cubicBezTo>
                      <a:cubicBezTo>
                        <a:pt x="87320" y="162454"/>
                        <a:pt x="102666" y="213254"/>
                        <a:pt x="111133" y="250825"/>
                      </a:cubicBezTo>
                      <a:cubicBezTo>
                        <a:pt x="119600" y="288396"/>
                        <a:pt x="118541" y="315913"/>
                        <a:pt x="120658" y="346075"/>
                      </a:cubicBezTo>
                      <a:cubicBezTo>
                        <a:pt x="122775" y="376237"/>
                        <a:pt x="125950" y="400050"/>
                        <a:pt x="123833" y="431800"/>
                      </a:cubicBezTo>
                      <a:cubicBezTo>
                        <a:pt x="121716" y="463550"/>
                        <a:pt x="114837" y="503237"/>
                        <a:pt x="107958" y="536575"/>
                      </a:cubicBezTo>
                      <a:cubicBezTo>
                        <a:pt x="101079" y="569913"/>
                        <a:pt x="91554" y="604838"/>
                        <a:pt x="82558" y="631825"/>
                      </a:cubicBezTo>
                      <a:cubicBezTo>
                        <a:pt x="73562" y="658812"/>
                        <a:pt x="62450" y="678921"/>
                        <a:pt x="53983" y="698500"/>
                      </a:cubicBezTo>
                      <a:cubicBezTo>
                        <a:pt x="45516" y="718079"/>
                        <a:pt x="40754" y="733425"/>
                        <a:pt x="31758" y="749300"/>
                      </a:cubicBezTo>
                      <a:cubicBezTo>
                        <a:pt x="22762" y="765175"/>
                        <a:pt x="-521" y="784754"/>
                        <a:pt x="8" y="793750"/>
                      </a:cubicBez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sz="1013">
                    <a:latin typeface="CMU Typewriter Text" panose="02000609000000000000" pitchFamily="49" charset="0"/>
                    <a:ea typeface="CMU Typewriter Text" panose="02000609000000000000" pitchFamily="49" charset="0"/>
                    <a:cs typeface="CMU Typewriter Text" panose="02000609000000000000" pitchFamily="49" charset="0"/>
                  </a:endParaRPr>
                </a:p>
              </p:txBody>
            </p:sp>
          </p:grp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9F8D78CC-51FB-9060-B7A1-D8DD042C2B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20793" y="4647911"/>
                <a:ext cx="33711" cy="15139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C4E673B8-FF3D-779A-64B9-13D94BB3D9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8380" y="4647911"/>
                <a:ext cx="28111" cy="126243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062B94B8-9A46-309A-385E-B80F91C40D2A}"/>
                </a:ext>
              </a:extLst>
            </p:cNvPr>
            <p:cNvCxnSpPr>
              <a:cxnSpLocks/>
            </p:cNvCxnSpPr>
            <p:nvPr/>
          </p:nvCxnSpPr>
          <p:spPr>
            <a:xfrm>
              <a:off x="2165605" y="4288075"/>
              <a:ext cx="208903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00708E8-BEAC-4B1E-3366-20EA636EB9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5211" y="2727287"/>
              <a:ext cx="705968" cy="268326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5726A9AD-97BE-6C50-F427-5E3566836251}"/>
                </a:ext>
              </a:extLst>
            </p:cNvPr>
            <p:cNvCxnSpPr>
              <a:cxnSpLocks/>
              <a:stCxn id="321" idx="5"/>
            </p:cNvCxnSpPr>
            <p:nvPr/>
          </p:nvCxnSpPr>
          <p:spPr>
            <a:xfrm>
              <a:off x="1905139" y="3842406"/>
              <a:ext cx="260466" cy="445655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1C0D1822-CEC2-98BD-BAB2-698605CF2C04}"/>
                </a:ext>
              </a:extLst>
            </p:cNvPr>
            <p:cNvSpPr/>
            <p:nvPr/>
          </p:nvSpPr>
          <p:spPr>
            <a:xfrm>
              <a:off x="1681781" y="3619048"/>
              <a:ext cx="261680" cy="2616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H" dirty="0">
                  <a:solidFill>
                    <a:schemeClr val="tx1"/>
                  </a:solidFill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s</a:t>
              </a:r>
            </a:p>
          </p:txBody>
        </p: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365E1E7C-C2BA-74EF-23DD-4F0F0C62E1B6}"/>
                </a:ext>
              </a:extLst>
            </p:cNvPr>
            <p:cNvCxnSpPr>
              <a:cxnSpLocks/>
              <a:stCxn id="292" idx="10"/>
            </p:cNvCxnSpPr>
            <p:nvPr/>
          </p:nvCxnSpPr>
          <p:spPr>
            <a:xfrm>
              <a:off x="2793780" y="4385906"/>
              <a:ext cx="2951939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4AB6A5EF-886A-5B95-7B17-5F05901DF810}"/>
                </a:ext>
              </a:extLst>
            </p:cNvPr>
            <p:cNvGrpSpPr/>
            <p:nvPr/>
          </p:nvGrpSpPr>
          <p:grpSpPr>
            <a:xfrm>
              <a:off x="5144210" y="2978247"/>
              <a:ext cx="425961" cy="420037"/>
              <a:chOff x="5587493" y="2987746"/>
              <a:chExt cx="619695" cy="611077"/>
            </a:xfrm>
          </p:grpSpPr>
          <p:sp>
            <p:nvSpPr>
              <p:cNvPr id="341" name="Delay 340">
                <a:extLst>
                  <a:ext uri="{FF2B5EF4-FFF2-40B4-BE49-F238E27FC236}">
                    <a16:creationId xmlns:a16="http://schemas.microsoft.com/office/drawing/2014/main" id="{36790697-0202-7229-0BE9-BE11E012CE60}"/>
                  </a:ext>
                </a:extLst>
              </p:cNvPr>
              <p:cNvSpPr/>
              <p:nvPr/>
            </p:nvSpPr>
            <p:spPr>
              <a:xfrm>
                <a:off x="5587493" y="2987746"/>
                <a:ext cx="619695" cy="611077"/>
              </a:xfrm>
              <a:prstGeom prst="flowChartDelay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sp>
            <p:nvSpPr>
              <p:cNvPr id="342" name="Triangle 341">
                <a:extLst>
                  <a:ext uri="{FF2B5EF4-FFF2-40B4-BE49-F238E27FC236}">
                    <a16:creationId xmlns:a16="http://schemas.microsoft.com/office/drawing/2014/main" id="{8D1BC09F-30D7-4E0D-BED6-9A7FC7355B1E}"/>
                  </a:ext>
                </a:extLst>
              </p:cNvPr>
              <p:cNvSpPr/>
              <p:nvPr/>
            </p:nvSpPr>
            <p:spPr>
              <a:xfrm>
                <a:off x="5808122" y="3448485"/>
                <a:ext cx="82255" cy="150338"/>
              </a:xfrm>
              <a:prstGeom prst="triangl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19803803-6F53-DDA2-E670-CF7B1B3A49B0}"/>
                </a:ext>
              </a:extLst>
            </p:cNvPr>
            <p:cNvGrpSpPr/>
            <p:nvPr/>
          </p:nvGrpSpPr>
          <p:grpSpPr>
            <a:xfrm>
              <a:off x="4880847" y="3076665"/>
              <a:ext cx="263363" cy="218620"/>
              <a:chOff x="1441958" y="2244004"/>
              <a:chExt cx="413219" cy="752951"/>
            </a:xfrm>
          </p:grpSpPr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231CF758-8841-C4EB-5095-874FBABCC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1958" y="2996955"/>
                <a:ext cx="413219" cy="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58F15F7F-1227-71BA-C095-1848FF5287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1958" y="2244004"/>
                <a:ext cx="413219" cy="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901DA1E5-D1DB-24BD-95C8-6F06FEDA9DD7}"/>
                </a:ext>
              </a:extLst>
            </p:cNvPr>
            <p:cNvCxnSpPr>
              <a:cxnSpLocks/>
            </p:cNvCxnSpPr>
            <p:nvPr/>
          </p:nvCxnSpPr>
          <p:spPr>
            <a:xfrm>
              <a:off x="4087981" y="2617815"/>
              <a:ext cx="328075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DBEFA2-DAB3-D4A6-D537-0F5EFC3F8F3B}"/>
                </a:ext>
              </a:extLst>
            </p:cNvPr>
            <p:cNvCxnSpPr>
              <a:cxnSpLocks/>
            </p:cNvCxnSpPr>
            <p:nvPr/>
          </p:nvCxnSpPr>
          <p:spPr>
            <a:xfrm>
              <a:off x="4416056" y="2617815"/>
              <a:ext cx="464791" cy="45885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DDA0F3F8-481F-BC60-1B69-501C21107B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7978" y="3295702"/>
              <a:ext cx="552869" cy="454916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B8177662-3572-F1C3-8F63-1EB31D8E5DE6}"/>
                </a:ext>
              </a:extLst>
            </p:cNvPr>
            <p:cNvCxnSpPr>
              <a:cxnSpLocks/>
            </p:cNvCxnSpPr>
            <p:nvPr/>
          </p:nvCxnSpPr>
          <p:spPr>
            <a:xfrm>
              <a:off x="5570170" y="3190653"/>
              <a:ext cx="181123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BE0A2804-1F71-EB0E-C85B-43C9E00BBAA2}"/>
                </a:ext>
              </a:extLst>
            </p:cNvPr>
            <p:cNvGrpSpPr/>
            <p:nvPr/>
          </p:nvGrpSpPr>
          <p:grpSpPr>
            <a:xfrm>
              <a:off x="6697675" y="3576560"/>
              <a:ext cx="409546" cy="418110"/>
              <a:chOff x="2005338" y="2287590"/>
              <a:chExt cx="608981" cy="621716"/>
            </a:xfrm>
          </p:grpSpPr>
          <p:sp>
            <p:nvSpPr>
              <p:cNvPr id="365" name="Freeform 364">
                <a:extLst>
                  <a:ext uri="{FF2B5EF4-FFF2-40B4-BE49-F238E27FC236}">
                    <a16:creationId xmlns:a16="http://schemas.microsoft.com/office/drawing/2014/main" id="{32D85A87-95D3-C47B-C044-6F210B25E9C5}"/>
                  </a:ext>
                </a:extLst>
              </p:cNvPr>
              <p:cNvSpPr/>
              <p:nvPr/>
            </p:nvSpPr>
            <p:spPr>
              <a:xfrm flipH="1">
                <a:off x="2005338" y="2287590"/>
                <a:ext cx="608981" cy="621716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0962C458-54E1-37A9-618E-00EC5454DA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68046" y="2731148"/>
                <a:ext cx="33711" cy="15139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79B36716-2866-B40F-BAA6-EAB597597F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5633" y="2731148"/>
                <a:ext cx="28111" cy="126243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21E64AE1-51AE-0F67-4DF2-FA9A251A7492}"/>
                </a:ext>
              </a:extLst>
            </p:cNvPr>
            <p:cNvGrpSpPr/>
            <p:nvPr/>
          </p:nvGrpSpPr>
          <p:grpSpPr>
            <a:xfrm>
              <a:off x="6457262" y="3680130"/>
              <a:ext cx="263363" cy="218620"/>
              <a:chOff x="1441958" y="2244004"/>
              <a:chExt cx="413219" cy="752951"/>
            </a:xfrm>
          </p:grpSpPr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BE28BDF7-102F-C70E-0938-547BE885EE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1958" y="2996955"/>
                <a:ext cx="413219" cy="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1972F9F9-9063-9F8C-C76D-C0175DCB1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1958" y="2244004"/>
                <a:ext cx="413219" cy="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0FFA08E-581B-7118-37AF-9304009A750F}"/>
                </a:ext>
              </a:extLst>
            </p:cNvPr>
            <p:cNvCxnSpPr>
              <a:cxnSpLocks/>
            </p:cNvCxnSpPr>
            <p:nvPr/>
          </p:nvCxnSpPr>
          <p:spPr>
            <a:xfrm>
              <a:off x="5745719" y="3189311"/>
              <a:ext cx="711543" cy="490819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EDE5D093-5DD8-20D7-D538-12B7F3881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1293" y="3902075"/>
              <a:ext cx="701412" cy="483831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A1">
            <a:extLst>
              <a:ext uri="{FF2B5EF4-FFF2-40B4-BE49-F238E27FC236}">
                <a16:creationId xmlns:a16="http://schemas.microsoft.com/office/drawing/2014/main" id="{25A58622-B6CA-3C78-B38D-82B93A901B60}"/>
              </a:ext>
            </a:extLst>
          </p:cNvPr>
          <p:cNvSpPr/>
          <p:nvPr/>
        </p:nvSpPr>
        <p:spPr>
          <a:xfrm>
            <a:off x="417600" y="2158607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0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2">
            <a:extLst>
              <a:ext uri="{FF2B5EF4-FFF2-40B4-BE49-F238E27FC236}">
                <a16:creationId xmlns:a16="http://schemas.microsoft.com/office/drawing/2014/main" id="{48B28AE9-9949-AAAB-60DC-CD0C8BF7890B}"/>
              </a:ext>
            </a:extLst>
          </p:cNvPr>
          <p:cNvSpPr/>
          <p:nvPr/>
        </p:nvSpPr>
        <p:spPr>
          <a:xfrm>
            <a:off x="417600" y="2914569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0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3">
            <a:extLst>
              <a:ext uri="{FF2B5EF4-FFF2-40B4-BE49-F238E27FC236}">
                <a16:creationId xmlns:a16="http://schemas.microsoft.com/office/drawing/2014/main" id="{1F00918D-391C-64A8-F235-BA2E5AC0B74E}"/>
              </a:ext>
            </a:extLst>
          </p:cNvPr>
          <p:cNvSpPr/>
          <p:nvPr/>
        </p:nvSpPr>
        <p:spPr>
          <a:xfrm>
            <a:off x="417600" y="3668844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0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4">
            <a:extLst>
              <a:ext uri="{FF2B5EF4-FFF2-40B4-BE49-F238E27FC236}">
                <a16:creationId xmlns:a16="http://schemas.microsoft.com/office/drawing/2014/main" id="{7A6F8FF0-0276-D445-B1B4-612918BB52FB}"/>
              </a:ext>
            </a:extLst>
          </p:cNvPr>
          <p:cNvSpPr/>
          <p:nvPr/>
        </p:nvSpPr>
        <p:spPr>
          <a:xfrm>
            <a:off x="417600" y="4425822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0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1">
            <a:extLst>
              <a:ext uri="{FF2B5EF4-FFF2-40B4-BE49-F238E27FC236}">
                <a16:creationId xmlns:a16="http://schemas.microsoft.com/office/drawing/2014/main" id="{4EBDC7AB-9549-1F99-5F47-AF27220E53D4}"/>
              </a:ext>
            </a:extLst>
          </p:cNvPr>
          <p:cNvSpPr/>
          <p:nvPr/>
        </p:nvSpPr>
        <p:spPr>
          <a:xfrm>
            <a:off x="417600" y="2158607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F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2">
            <a:extLst>
              <a:ext uri="{FF2B5EF4-FFF2-40B4-BE49-F238E27FC236}">
                <a16:creationId xmlns:a16="http://schemas.microsoft.com/office/drawing/2014/main" id="{36B9197C-67C3-1A32-E46D-8E1957B88872}"/>
              </a:ext>
            </a:extLst>
          </p:cNvPr>
          <p:cNvSpPr/>
          <p:nvPr/>
        </p:nvSpPr>
        <p:spPr>
          <a:xfrm>
            <a:off x="417600" y="2914569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F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3">
            <a:extLst>
              <a:ext uri="{FF2B5EF4-FFF2-40B4-BE49-F238E27FC236}">
                <a16:creationId xmlns:a16="http://schemas.microsoft.com/office/drawing/2014/main" id="{37328265-1B4D-0D64-FC00-BC25ECF0ED2D}"/>
              </a:ext>
            </a:extLst>
          </p:cNvPr>
          <p:cNvSpPr/>
          <p:nvPr/>
        </p:nvSpPr>
        <p:spPr>
          <a:xfrm>
            <a:off x="417600" y="3668844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F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4">
            <a:extLst>
              <a:ext uri="{FF2B5EF4-FFF2-40B4-BE49-F238E27FC236}">
                <a16:creationId xmlns:a16="http://schemas.microsoft.com/office/drawing/2014/main" id="{3725CCD2-260D-4AEE-E357-8ED88DBFD299}"/>
              </a:ext>
            </a:extLst>
          </p:cNvPr>
          <p:cNvSpPr/>
          <p:nvPr/>
        </p:nvSpPr>
        <p:spPr>
          <a:xfrm>
            <a:off x="417600" y="4425822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F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1">
            <a:extLst>
              <a:ext uri="{FF2B5EF4-FFF2-40B4-BE49-F238E27FC236}">
                <a16:creationId xmlns:a16="http://schemas.microsoft.com/office/drawing/2014/main" id="{BFB60EE3-E813-3048-5FCF-247468A7C00D}"/>
              </a:ext>
            </a:extLst>
          </p:cNvPr>
          <p:cNvSpPr/>
          <p:nvPr/>
        </p:nvSpPr>
        <p:spPr>
          <a:xfrm>
            <a:off x="417600" y="2158607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5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2">
            <a:extLst>
              <a:ext uri="{FF2B5EF4-FFF2-40B4-BE49-F238E27FC236}">
                <a16:creationId xmlns:a16="http://schemas.microsoft.com/office/drawing/2014/main" id="{0A696BAA-B2E4-722D-FFEF-3450F483A07F}"/>
              </a:ext>
            </a:extLst>
          </p:cNvPr>
          <p:cNvSpPr/>
          <p:nvPr/>
        </p:nvSpPr>
        <p:spPr>
          <a:xfrm>
            <a:off x="417600" y="2914569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5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3">
            <a:extLst>
              <a:ext uri="{FF2B5EF4-FFF2-40B4-BE49-F238E27FC236}">
                <a16:creationId xmlns:a16="http://schemas.microsoft.com/office/drawing/2014/main" id="{CFF8C070-0B68-9DB0-C93F-859726C72A23}"/>
              </a:ext>
            </a:extLst>
          </p:cNvPr>
          <p:cNvSpPr/>
          <p:nvPr/>
        </p:nvSpPr>
        <p:spPr>
          <a:xfrm>
            <a:off x="417600" y="3668844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5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4">
            <a:extLst>
              <a:ext uri="{FF2B5EF4-FFF2-40B4-BE49-F238E27FC236}">
                <a16:creationId xmlns:a16="http://schemas.microsoft.com/office/drawing/2014/main" id="{C365BFF7-EB82-2038-5257-6C9F7BA64876}"/>
              </a:ext>
            </a:extLst>
          </p:cNvPr>
          <p:cNvSpPr/>
          <p:nvPr/>
        </p:nvSpPr>
        <p:spPr>
          <a:xfrm>
            <a:off x="417600" y="4425822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5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1" hidden="1">
            <a:extLst>
              <a:ext uri="{FF2B5EF4-FFF2-40B4-BE49-F238E27FC236}">
                <a16:creationId xmlns:a16="http://schemas.microsoft.com/office/drawing/2014/main" id="{023A2624-6EF3-39F9-D5A7-D86A5930958B}"/>
              </a:ext>
            </a:extLst>
          </p:cNvPr>
          <p:cNvSpPr/>
          <p:nvPr/>
        </p:nvSpPr>
        <p:spPr>
          <a:xfrm>
            <a:off x="417600" y="2158607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7030A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2" hidden="1">
            <a:extLst>
              <a:ext uri="{FF2B5EF4-FFF2-40B4-BE49-F238E27FC236}">
                <a16:creationId xmlns:a16="http://schemas.microsoft.com/office/drawing/2014/main" id="{B36110FA-7935-4BA3-604F-6ED87647CF27}"/>
              </a:ext>
            </a:extLst>
          </p:cNvPr>
          <p:cNvSpPr/>
          <p:nvPr/>
        </p:nvSpPr>
        <p:spPr>
          <a:xfrm>
            <a:off x="417600" y="2914569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7030A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3" hidden="1">
            <a:extLst>
              <a:ext uri="{FF2B5EF4-FFF2-40B4-BE49-F238E27FC236}">
                <a16:creationId xmlns:a16="http://schemas.microsoft.com/office/drawing/2014/main" id="{F5C62D2C-DF5D-0A11-0BD0-E86002229A17}"/>
              </a:ext>
            </a:extLst>
          </p:cNvPr>
          <p:cNvSpPr/>
          <p:nvPr/>
        </p:nvSpPr>
        <p:spPr>
          <a:xfrm>
            <a:off x="417600" y="3668844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7030A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4" hidden="1">
            <a:extLst>
              <a:ext uri="{FF2B5EF4-FFF2-40B4-BE49-F238E27FC236}">
                <a16:creationId xmlns:a16="http://schemas.microsoft.com/office/drawing/2014/main" id="{81BF2FC7-361F-4335-C98C-30442ED7B57D}"/>
              </a:ext>
            </a:extLst>
          </p:cNvPr>
          <p:cNvSpPr/>
          <p:nvPr/>
        </p:nvSpPr>
        <p:spPr>
          <a:xfrm>
            <a:off x="417600" y="4425822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7030A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1" hidden="1">
            <a:extLst>
              <a:ext uri="{FF2B5EF4-FFF2-40B4-BE49-F238E27FC236}">
                <a16:creationId xmlns:a16="http://schemas.microsoft.com/office/drawing/2014/main" id="{7FD1B5A4-4693-04AF-EEDA-A94CD6B14D1D}"/>
              </a:ext>
            </a:extLst>
          </p:cNvPr>
          <p:cNvSpPr/>
          <p:nvPr/>
        </p:nvSpPr>
        <p:spPr>
          <a:xfrm>
            <a:off x="417600" y="2158607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2" hidden="1">
            <a:extLst>
              <a:ext uri="{FF2B5EF4-FFF2-40B4-BE49-F238E27FC236}">
                <a16:creationId xmlns:a16="http://schemas.microsoft.com/office/drawing/2014/main" id="{45AAFB30-C36D-D4F0-1686-77A910AE4D98}"/>
              </a:ext>
            </a:extLst>
          </p:cNvPr>
          <p:cNvSpPr/>
          <p:nvPr/>
        </p:nvSpPr>
        <p:spPr>
          <a:xfrm>
            <a:off x="417600" y="2914569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3" hidden="1">
            <a:extLst>
              <a:ext uri="{FF2B5EF4-FFF2-40B4-BE49-F238E27FC236}">
                <a16:creationId xmlns:a16="http://schemas.microsoft.com/office/drawing/2014/main" id="{B601B008-F1EB-5099-56EB-D0039F250DBF}"/>
              </a:ext>
            </a:extLst>
          </p:cNvPr>
          <p:cNvSpPr/>
          <p:nvPr/>
        </p:nvSpPr>
        <p:spPr>
          <a:xfrm>
            <a:off x="417600" y="3668844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4" hidden="1">
            <a:extLst>
              <a:ext uri="{FF2B5EF4-FFF2-40B4-BE49-F238E27FC236}">
                <a16:creationId xmlns:a16="http://schemas.microsoft.com/office/drawing/2014/main" id="{B7AE1B5E-EA1A-AB5B-B7A9-775C2CA9413A}"/>
              </a:ext>
            </a:extLst>
          </p:cNvPr>
          <p:cNvSpPr/>
          <p:nvPr/>
        </p:nvSpPr>
        <p:spPr>
          <a:xfrm>
            <a:off x="417600" y="4425822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3s">
            <a:extLst>
              <a:ext uri="{FF2B5EF4-FFF2-40B4-BE49-F238E27FC236}">
                <a16:creationId xmlns:a16="http://schemas.microsoft.com/office/drawing/2014/main" id="{33FCB548-CB65-CFDD-6164-73CB1145EC16}"/>
              </a:ext>
            </a:extLst>
          </p:cNvPr>
          <p:cNvSpPr/>
          <p:nvPr/>
        </p:nvSpPr>
        <p:spPr>
          <a:xfrm>
            <a:off x="417600" y="3668400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0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3s">
            <a:extLst>
              <a:ext uri="{FF2B5EF4-FFF2-40B4-BE49-F238E27FC236}">
                <a16:creationId xmlns:a16="http://schemas.microsoft.com/office/drawing/2014/main" id="{8B0B812A-AE10-3767-561F-A80E07FCB4BE}"/>
              </a:ext>
            </a:extLst>
          </p:cNvPr>
          <p:cNvSpPr/>
          <p:nvPr/>
        </p:nvSpPr>
        <p:spPr>
          <a:xfrm>
            <a:off x="417600" y="3668400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F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3s" hidden="1">
            <a:extLst>
              <a:ext uri="{FF2B5EF4-FFF2-40B4-BE49-F238E27FC236}">
                <a16:creationId xmlns:a16="http://schemas.microsoft.com/office/drawing/2014/main" id="{0264522A-8A6C-45E7-C24C-BDB733B44008}"/>
              </a:ext>
            </a:extLst>
          </p:cNvPr>
          <p:cNvSpPr/>
          <p:nvPr/>
        </p:nvSpPr>
        <p:spPr>
          <a:xfrm>
            <a:off x="417600" y="3668400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5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3s" hidden="1">
            <a:extLst>
              <a:ext uri="{FF2B5EF4-FFF2-40B4-BE49-F238E27FC236}">
                <a16:creationId xmlns:a16="http://schemas.microsoft.com/office/drawing/2014/main" id="{8B5FA69A-20AA-9EA8-2E10-4F920743633D}"/>
              </a:ext>
            </a:extLst>
          </p:cNvPr>
          <p:cNvSpPr/>
          <p:nvPr/>
        </p:nvSpPr>
        <p:spPr>
          <a:xfrm>
            <a:off x="417600" y="3668400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7030A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E3s" hidden="1">
            <a:extLst>
              <a:ext uri="{FF2B5EF4-FFF2-40B4-BE49-F238E27FC236}">
                <a16:creationId xmlns:a16="http://schemas.microsoft.com/office/drawing/2014/main" id="{C74A9A47-6CBD-286A-2642-A9C43DC910E0}"/>
              </a:ext>
            </a:extLst>
          </p:cNvPr>
          <p:cNvSpPr/>
          <p:nvPr/>
        </p:nvSpPr>
        <p:spPr>
          <a:xfrm>
            <a:off x="417600" y="3668400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 hidden="1">
            <a:extLst>
              <a:ext uri="{FF2B5EF4-FFF2-40B4-BE49-F238E27FC236}">
                <a16:creationId xmlns:a16="http://schemas.microsoft.com/office/drawing/2014/main" id="{436B3181-E414-7CA4-ECB7-952F16E0A291}"/>
              </a:ext>
            </a:extLst>
          </p:cNvPr>
          <p:cNvSpPr/>
          <p:nvPr/>
        </p:nvSpPr>
        <p:spPr>
          <a:xfrm>
            <a:off x="2282555" y="2035127"/>
            <a:ext cx="532552" cy="267263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 hidden="1">
            <a:extLst>
              <a:ext uri="{FF2B5EF4-FFF2-40B4-BE49-F238E27FC236}">
                <a16:creationId xmlns:a16="http://schemas.microsoft.com/office/drawing/2014/main" id="{F0440593-AD40-1D04-E0C9-C1289CCBB273}"/>
              </a:ext>
            </a:extLst>
          </p:cNvPr>
          <p:cNvSpPr/>
          <p:nvPr/>
        </p:nvSpPr>
        <p:spPr>
          <a:xfrm>
            <a:off x="3463609" y="2035127"/>
            <a:ext cx="532552" cy="267263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 hidden="1">
            <a:extLst>
              <a:ext uri="{FF2B5EF4-FFF2-40B4-BE49-F238E27FC236}">
                <a16:creationId xmlns:a16="http://schemas.microsoft.com/office/drawing/2014/main" id="{E68C13AE-DE3E-E445-4B06-51D1FBF43360}"/>
              </a:ext>
            </a:extLst>
          </p:cNvPr>
          <p:cNvSpPr/>
          <p:nvPr/>
        </p:nvSpPr>
        <p:spPr>
          <a:xfrm>
            <a:off x="4968554" y="2035127"/>
            <a:ext cx="532552" cy="267263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 hidden="1">
            <a:extLst>
              <a:ext uri="{FF2B5EF4-FFF2-40B4-BE49-F238E27FC236}">
                <a16:creationId xmlns:a16="http://schemas.microsoft.com/office/drawing/2014/main" id="{F995875C-978F-8D79-1E12-687DA0430DD9}"/>
              </a:ext>
            </a:extLst>
          </p:cNvPr>
          <p:cNvSpPr/>
          <p:nvPr/>
        </p:nvSpPr>
        <p:spPr>
          <a:xfrm>
            <a:off x="6574669" y="2035127"/>
            <a:ext cx="532552" cy="2672630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1or">
            <a:extLst>
              <a:ext uri="{FF2B5EF4-FFF2-40B4-BE49-F238E27FC236}">
                <a16:creationId xmlns:a16="http://schemas.microsoft.com/office/drawing/2014/main" id="{4365FE1E-E39A-23A5-B938-4E2B7C9CC2BA}"/>
              </a:ext>
            </a:extLst>
          </p:cNvPr>
          <p:cNvSpPr/>
          <p:nvPr/>
        </p:nvSpPr>
        <p:spPr>
          <a:xfrm>
            <a:off x="2199852" y="2430686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0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1or">
            <a:extLst>
              <a:ext uri="{FF2B5EF4-FFF2-40B4-BE49-F238E27FC236}">
                <a16:creationId xmlns:a16="http://schemas.microsoft.com/office/drawing/2014/main" id="{2019282A-28A8-A433-FA49-AEF17EEF7A84}"/>
              </a:ext>
            </a:extLst>
          </p:cNvPr>
          <p:cNvSpPr/>
          <p:nvPr/>
        </p:nvSpPr>
        <p:spPr>
          <a:xfrm>
            <a:off x="2199852" y="2430686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F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1or" hidden="1">
            <a:extLst>
              <a:ext uri="{FF2B5EF4-FFF2-40B4-BE49-F238E27FC236}">
                <a16:creationId xmlns:a16="http://schemas.microsoft.com/office/drawing/2014/main" id="{484C0FE4-D20C-2DBB-A7A7-FF289EDA21BC}"/>
              </a:ext>
            </a:extLst>
          </p:cNvPr>
          <p:cNvSpPr/>
          <p:nvPr/>
        </p:nvSpPr>
        <p:spPr>
          <a:xfrm>
            <a:off x="2199852" y="2430686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5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1or" hidden="1">
            <a:extLst>
              <a:ext uri="{FF2B5EF4-FFF2-40B4-BE49-F238E27FC236}">
                <a16:creationId xmlns:a16="http://schemas.microsoft.com/office/drawing/2014/main" id="{129CB59F-D18E-AA1C-CB2B-E1AECC0240A6}"/>
              </a:ext>
            </a:extLst>
          </p:cNvPr>
          <p:cNvSpPr/>
          <p:nvPr/>
        </p:nvSpPr>
        <p:spPr>
          <a:xfrm>
            <a:off x="2199852" y="2430686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7030A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1or" hidden="1">
            <a:extLst>
              <a:ext uri="{FF2B5EF4-FFF2-40B4-BE49-F238E27FC236}">
                <a16:creationId xmlns:a16="http://schemas.microsoft.com/office/drawing/2014/main" id="{22486A50-20D5-71B3-D24B-03D8E54AE335}"/>
              </a:ext>
            </a:extLst>
          </p:cNvPr>
          <p:cNvSpPr/>
          <p:nvPr/>
        </p:nvSpPr>
        <p:spPr>
          <a:xfrm>
            <a:off x="2199852" y="2430686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3s-xor">
            <a:extLst>
              <a:ext uri="{FF2B5EF4-FFF2-40B4-BE49-F238E27FC236}">
                <a16:creationId xmlns:a16="http://schemas.microsoft.com/office/drawing/2014/main" id="{61DA2C65-2A14-4996-5489-86BC869E17C5}"/>
              </a:ext>
            </a:extLst>
          </p:cNvPr>
          <p:cNvSpPr/>
          <p:nvPr/>
        </p:nvSpPr>
        <p:spPr>
          <a:xfrm>
            <a:off x="2198724" y="4207017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0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B3s-xor">
            <a:extLst>
              <a:ext uri="{FF2B5EF4-FFF2-40B4-BE49-F238E27FC236}">
                <a16:creationId xmlns:a16="http://schemas.microsoft.com/office/drawing/2014/main" id="{28FBB989-C3F9-8546-CBA1-1032230B1969}"/>
              </a:ext>
            </a:extLst>
          </p:cNvPr>
          <p:cNvSpPr/>
          <p:nvPr/>
        </p:nvSpPr>
        <p:spPr>
          <a:xfrm>
            <a:off x="2198724" y="4207017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F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3s-xor" hidden="1">
            <a:extLst>
              <a:ext uri="{FF2B5EF4-FFF2-40B4-BE49-F238E27FC236}">
                <a16:creationId xmlns:a16="http://schemas.microsoft.com/office/drawing/2014/main" id="{2CBBD823-BCB2-5DF5-2895-380E23198EDC}"/>
              </a:ext>
            </a:extLst>
          </p:cNvPr>
          <p:cNvSpPr/>
          <p:nvPr/>
        </p:nvSpPr>
        <p:spPr>
          <a:xfrm>
            <a:off x="2198724" y="4207017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5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3s-xor" hidden="1">
            <a:extLst>
              <a:ext uri="{FF2B5EF4-FFF2-40B4-BE49-F238E27FC236}">
                <a16:creationId xmlns:a16="http://schemas.microsoft.com/office/drawing/2014/main" id="{5092DC02-B1B9-171C-E6B1-9F1100D5FAD8}"/>
              </a:ext>
            </a:extLst>
          </p:cNvPr>
          <p:cNvSpPr/>
          <p:nvPr/>
        </p:nvSpPr>
        <p:spPr>
          <a:xfrm>
            <a:off x="2198724" y="4207017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7030A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3s-xor" hidden="1">
            <a:extLst>
              <a:ext uri="{FF2B5EF4-FFF2-40B4-BE49-F238E27FC236}">
                <a16:creationId xmlns:a16="http://schemas.microsoft.com/office/drawing/2014/main" id="{D54C7C92-B6C2-4559-638B-4C373ADB666C}"/>
              </a:ext>
            </a:extLst>
          </p:cNvPr>
          <p:cNvSpPr/>
          <p:nvPr/>
        </p:nvSpPr>
        <p:spPr>
          <a:xfrm>
            <a:off x="2198724" y="4207017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1-inv">
            <a:extLst>
              <a:ext uri="{FF2B5EF4-FFF2-40B4-BE49-F238E27FC236}">
                <a16:creationId xmlns:a16="http://schemas.microsoft.com/office/drawing/2014/main" id="{9F5CA134-EA21-C075-9139-C8BA7CB1977A}"/>
              </a:ext>
            </a:extLst>
          </p:cNvPr>
          <p:cNvSpPr/>
          <p:nvPr/>
        </p:nvSpPr>
        <p:spPr>
          <a:xfrm>
            <a:off x="3382336" y="2536771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0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B1-inv" hidden="1">
            <a:extLst>
              <a:ext uri="{FF2B5EF4-FFF2-40B4-BE49-F238E27FC236}">
                <a16:creationId xmlns:a16="http://schemas.microsoft.com/office/drawing/2014/main" id="{43E12FC1-6572-ED31-6AB2-D19B7EE4E1A8}"/>
              </a:ext>
            </a:extLst>
          </p:cNvPr>
          <p:cNvSpPr/>
          <p:nvPr/>
        </p:nvSpPr>
        <p:spPr>
          <a:xfrm>
            <a:off x="3382336" y="2536771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F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1-inv" hidden="1">
            <a:extLst>
              <a:ext uri="{FF2B5EF4-FFF2-40B4-BE49-F238E27FC236}">
                <a16:creationId xmlns:a16="http://schemas.microsoft.com/office/drawing/2014/main" id="{7ABE463E-EB93-B3E5-0B66-783C6F93AD85}"/>
              </a:ext>
            </a:extLst>
          </p:cNvPr>
          <p:cNvSpPr/>
          <p:nvPr/>
        </p:nvSpPr>
        <p:spPr>
          <a:xfrm>
            <a:off x="3382336" y="2536771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5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D1-inv" hidden="1">
            <a:extLst>
              <a:ext uri="{FF2B5EF4-FFF2-40B4-BE49-F238E27FC236}">
                <a16:creationId xmlns:a16="http://schemas.microsoft.com/office/drawing/2014/main" id="{0D97A0A6-F83E-00A2-5053-48EC10D8A0FE}"/>
              </a:ext>
            </a:extLst>
          </p:cNvPr>
          <p:cNvSpPr/>
          <p:nvPr/>
        </p:nvSpPr>
        <p:spPr>
          <a:xfrm>
            <a:off x="3382336" y="2536771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7030A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E1-inv" hidden="1">
            <a:extLst>
              <a:ext uri="{FF2B5EF4-FFF2-40B4-BE49-F238E27FC236}">
                <a16:creationId xmlns:a16="http://schemas.microsoft.com/office/drawing/2014/main" id="{524F9029-4B8C-2675-ABE1-47DB29C5CC63}"/>
              </a:ext>
            </a:extLst>
          </p:cNvPr>
          <p:cNvSpPr/>
          <p:nvPr/>
        </p:nvSpPr>
        <p:spPr>
          <a:xfrm>
            <a:off x="3382336" y="2536771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A1-and" hidden="1">
            <a:extLst>
              <a:ext uri="{FF2B5EF4-FFF2-40B4-BE49-F238E27FC236}">
                <a16:creationId xmlns:a16="http://schemas.microsoft.com/office/drawing/2014/main" id="{83A99C51-9E88-03B6-7C4D-3ED8FF0E441E}"/>
              </a:ext>
            </a:extLst>
          </p:cNvPr>
          <p:cNvSpPr/>
          <p:nvPr/>
        </p:nvSpPr>
        <p:spPr>
          <a:xfrm>
            <a:off x="4893841" y="2995613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0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B1-and" hidden="1">
            <a:extLst>
              <a:ext uri="{FF2B5EF4-FFF2-40B4-BE49-F238E27FC236}">
                <a16:creationId xmlns:a16="http://schemas.microsoft.com/office/drawing/2014/main" id="{CC48F289-41EC-3358-744B-B56D27178677}"/>
              </a:ext>
            </a:extLst>
          </p:cNvPr>
          <p:cNvSpPr/>
          <p:nvPr/>
        </p:nvSpPr>
        <p:spPr>
          <a:xfrm>
            <a:off x="4893841" y="2995613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F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C1-and" hidden="1">
            <a:extLst>
              <a:ext uri="{FF2B5EF4-FFF2-40B4-BE49-F238E27FC236}">
                <a16:creationId xmlns:a16="http://schemas.microsoft.com/office/drawing/2014/main" id="{1A8A1337-2817-E1C8-EE1E-F0DD20439893}"/>
              </a:ext>
            </a:extLst>
          </p:cNvPr>
          <p:cNvSpPr/>
          <p:nvPr/>
        </p:nvSpPr>
        <p:spPr>
          <a:xfrm>
            <a:off x="4893841" y="2995613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5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D1-and" hidden="1">
            <a:extLst>
              <a:ext uri="{FF2B5EF4-FFF2-40B4-BE49-F238E27FC236}">
                <a16:creationId xmlns:a16="http://schemas.microsoft.com/office/drawing/2014/main" id="{9FD1A14A-FA64-E00F-72B5-83ACBC5EF89C}"/>
              </a:ext>
            </a:extLst>
          </p:cNvPr>
          <p:cNvSpPr/>
          <p:nvPr/>
        </p:nvSpPr>
        <p:spPr>
          <a:xfrm>
            <a:off x="4893841" y="2995613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7030A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E1-and" hidden="1">
            <a:extLst>
              <a:ext uri="{FF2B5EF4-FFF2-40B4-BE49-F238E27FC236}">
                <a16:creationId xmlns:a16="http://schemas.microsoft.com/office/drawing/2014/main" id="{88536BD4-16CD-1B2D-BF3E-BB0B0EE60531}"/>
              </a:ext>
            </a:extLst>
          </p:cNvPr>
          <p:cNvSpPr/>
          <p:nvPr/>
        </p:nvSpPr>
        <p:spPr>
          <a:xfrm>
            <a:off x="4893841" y="2995613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A1-last">
            <a:extLst>
              <a:ext uri="{FF2B5EF4-FFF2-40B4-BE49-F238E27FC236}">
                <a16:creationId xmlns:a16="http://schemas.microsoft.com/office/drawing/2014/main" id="{86EFB4B9-B35B-7599-40D2-8AC41E92E9E5}"/>
              </a:ext>
            </a:extLst>
          </p:cNvPr>
          <p:cNvSpPr/>
          <p:nvPr/>
        </p:nvSpPr>
        <p:spPr>
          <a:xfrm>
            <a:off x="6492933" y="3599086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0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B1-last" hidden="1">
            <a:extLst>
              <a:ext uri="{FF2B5EF4-FFF2-40B4-BE49-F238E27FC236}">
                <a16:creationId xmlns:a16="http://schemas.microsoft.com/office/drawing/2014/main" id="{36CCCAE5-210A-374B-9189-0458629A553C}"/>
              </a:ext>
            </a:extLst>
          </p:cNvPr>
          <p:cNvSpPr/>
          <p:nvPr/>
        </p:nvSpPr>
        <p:spPr>
          <a:xfrm>
            <a:off x="6492933" y="3599086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F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C1-last" hidden="1">
            <a:extLst>
              <a:ext uri="{FF2B5EF4-FFF2-40B4-BE49-F238E27FC236}">
                <a16:creationId xmlns:a16="http://schemas.microsoft.com/office/drawing/2014/main" id="{3A67D947-14A8-052D-5B20-9469DC4855EC}"/>
              </a:ext>
            </a:extLst>
          </p:cNvPr>
          <p:cNvSpPr/>
          <p:nvPr/>
        </p:nvSpPr>
        <p:spPr>
          <a:xfrm>
            <a:off x="6492933" y="3599086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5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D1-last" hidden="1">
            <a:extLst>
              <a:ext uri="{FF2B5EF4-FFF2-40B4-BE49-F238E27FC236}">
                <a16:creationId xmlns:a16="http://schemas.microsoft.com/office/drawing/2014/main" id="{CDA8F7C4-055E-D8F4-B664-E9555964B342}"/>
              </a:ext>
            </a:extLst>
          </p:cNvPr>
          <p:cNvSpPr/>
          <p:nvPr/>
        </p:nvSpPr>
        <p:spPr>
          <a:xfrm>
            <a:off x="6492933" y="3599086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7030A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E1-last" hidden="1">
            <a:extLst>
              <a:ext uri="{FF2B5EF4-FFF2-40B4-BE49-F238E27FC236}">
                <a16:creationId xmlns:a16="http://schemas.microsoft.com/office/drawing/2014/main" id="{3D3CD20E-4C03-7426-6AAC-E87DC2F7C182}"/>
              </a:ext>
            </a:extLst>
          </p:cNvPr>
          <p:cNvSpPr/>
          <p:nvPr/>
        </p:nvSpPr>
        <p:spPr>
          <a:xfrm>
            <a:off x="6492933" y="3599086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 descr="Call for Papers ASP-DAC 2023">
            <a:extLst>
              <a:ext uri="{FF2B5EF4-FFF2-40B4-BE49-F238E27FC236}">
                <a16:creationId xmlns:a16="http://schemas.microsoft.com/office/drawing/2014/main" id="{BD2D0D94-60BB-0AB2-2F28-9ADA2F51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44000"/>
            <a:ext cx="550671" cy="3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997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33 0.00463 C 0.13594 0.01389 0.1783 0.04629 0.19531 0.05524 " pathEditMode="relative" ptsTypes="AAA">
                                      <p:cBhvr>
                                        <p:cTn id="2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629 0.00092 0.07275 0.00154 0.10521 -0.0071 C 0.13768 -0.01544 0.16615 -0.03334 0.1948 -0.05093 " pathEditMode="relative" ptsTypes="AAA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191 0.00185 L 0.47952 -0.08734 L 0.48959 -0.08734 " pathEditMode="relative" ptsTypes="AAAA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479 -0.00154 L 0.18246 0.10556 L 0.19514 0.10463 " pathEditMode="relative" ptsTypes="AAAA">
                                      <p:cBhvr>
                                        <p:cTn id="34" dur="1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532 -0.00247 " pathEditMode="relative" ptsTypes="AA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024 0.01945 L 0.12969 0.02038 " pathEditMode="relative" ptsTypes="AAA">
                                      <p:cBhvr>
                                        <p:cTn id="6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85 0.02006 L 0.37899 0.02099 L 0.45677 -0.07469 L 0.46944 -0.07531 " pathEditMode="relative" ptsTypes="AAAAA">
                                      <p:cBhvr>
                                        <p:cTn id="7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33 0.00463 C 0.13594 0.01389 0.1783 0.04629 0.19531 0.05524 " pathEditMode="relative" ptsTypes="AAA">
                                      <p:cBhvr>
                                        <p:cTn id="8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629 0.00092 0.07275 0.00154 0.10521 -0.0071 C 0.13768 -0.01544 0.16615 -0.03334 0.1948 -0.05093 " pathEditMode="relative" ptsTypes="AAA">
                                      <p:cBhvr>
                                        <p:cTn id="8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191 0.00185 L 0.47952 -0.08734 L 0.48959 -0.08734 " pathEditMode="relative" ptsTypes="AAAA">
                                      <p:cBhvr>
                                        <p:cTn id="9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479 -0.00154 L 0.18246 0.10556 L 0.19514 0.10463 " pathEditMode="relative" ptsTypes="AAAA">
                                      <p:cBhvr>
                                        <p:cTn id="93" dur="1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532 -0.00247 " pathEditMode="relative" ptsTypes="AA">
                                      <p:cBhvr>
                                        <p:cTn id="9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348 -0.00154 L 0.15504 0.09012 L 0.16476 0.09012 " pathEditMode="relative" ptsTypes="AAAA">
                                      <p:cBhvr>
                                        <p:cTn id="13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886 0.02161 L 0.07726 0.02253 " pathEditMode="relative" ptsTypes="AAA">
                                      <p:cBhvr>
                                        <p:cTn id="141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024 0.01945 L 0.12969 0.02038 " pathEditMode="relative" ptsTypes="AAA">
                                      <p:cBhvr>
                                        <p:cTn id="14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85 0.02006 L 0.37899 0.02099 L 0.45677 -0.07469 L 0.46944 -0.07531 " pathEditMode="relative" ptsTypes="AAAAA">
                                      <p:cBhvr>
                                        <p:cTn id="14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33 0.00463 C 0.13594 0.01389 0.1783 0.04629 0.19531 0.05524 " pathEditMode="relative" ptsTypes="AAA">
                                      <p:cBhvr>
                                        <p:cTn id="16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629 0.00092 0.07275 0.00154 0.10521 -0.0071 C 0.13768 -0.01544 0.16615 -0.03334 0.1948 -0.05093 " pathEditMode="relative" ptsTypes="AAA">
                                      <p:cBhvr>
                                        <p:cTn id="16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191 0.00185 L 0.47952 -0.08734 L 0.48959 -0.08734 " pathEditMode="relative" ptsTypes="AAAA">
                                      <p:cBhvr>
                                        <p:cTn id="16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479 -0.00154 L 0.18246 0.10556 L 0.19514 0.10463 " pathEditMode="relative" ptsTypes="AAAA">
                                      <p:cBhvr>
                                        <p:cTn id="168" dur="1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532 -0.00247 " pathEditMode="relative" ptsTypes="AA">
                                      <p:cBhvr>
                                        <p:cTn id="17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10" grpId="0" animBg="1"/>
      <p:bldP spid="10" grpId="1" animBg="1"/>
      <p:bldP spid="10" grpId="2" animBg="1"/>
      <p:bldP spid="12" grpId="0" animBg="1"/>
      <p:bldP spid="12" grpId="1" animBg="1"/>
      <p:bldP spid="12" grpId="2" animBg="1"/>
      <p:bldP spid="15" grpId="0" animBg="1"/>
      <p:bldP spid="15" grpId="1" animBg="1"/>
      <p:bldP spid="41" grpId="0" animBg="1"/>
      <p:bldP spid="41" grpId="1" animBg="1"/>
      <p:bldP spid="41" grpId="2" animBg="1"/>
      <p:bldP spid="42" grpId="0" animBg="1"/>
      <p:bldP spid="42" grpId="1" animBg="1"/>
      <p:bldP spid="51" grpId="0" animBg="1"/>
      <p:bldP spid="51" grpId="1" animBg="1"/>
      <p:bldP spid="51" grpId="2" animBg="1"/>
      <p:bldP spid="52" grpId="0" animBg="1"/>
      <p:bldP spid="52" grpId="1" animBg="1"/>
      <p:bldP spid="61" grpId="0" animBg="1"/>
      <p:bldP spid="61" grpId="1" animBg="1"/>
      <p:bldP spid="209" grpId="0" animBg="1"/>
      <p:bldP spid="20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4F1584-D171-64F5-70FD-B5414F84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6235643" cy="55154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Single-Phase Clocking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22DF6-EBDC-EB9C-757A-C596D033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Rassul Bairamkulov 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3523B-D4C4-F40A-79F3-F98B08B5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251" name="Espace réservé du contenu 1">
            <a:extLst>
              <a:ext uri="{FF2B5EF4-FFF2-40B4-BE49-F238E27FC236}">
                <a16:creationId xmlns:a16="http://schemas.microsoft.com/office/drawing/2014/main" id="{30025548-B0DB-2E15-9AE7-8F0A68FBD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682576"/>
            <a:ext cx="7313144" cy="1216926"/>
          </a:xfrm>
        </p:spPr>
        <p:txBody>
          <a:bodyPr>
            <a:normAutofit/>
          </a:bodyPr>
          <a:lstStyle/>
          <a:p>
            <a:r>
              <a:rPr lang="en-US" dirty="0"/>
              <a:t>Path balancing with extra DFFs</a:t>
            </a:r>
          </a:p>
        </p:txBody>
      </p:sp>
      <p:grpSp>
        <p:nvGrpSpPr>
          <p:cNvPr id="94" name="Circuit">
            <a:extLst>
              <a:ext uri="{FF2B5EF4-FFF2-40B4-BE49-F238E27FC236}">
                <a16:creationId xmlns:a16="http://schemas.microsoft.com/office/drawing/2014/main" id="{171D36BD-5AD8-A894-07B6-1F42C5FF2E91}"/>
              </a:ext>
            </a:extLst>
          </p:cNvPr>
          <p:cNvGrpSpPr/>
          <p:nvPr/>
        </p:nvGrpSpPr>
        <p:grpSpPr>
          <a:xfrm>
            <a:off x="611843" y="2035127"/>
            <a:ext cx="6495378" cy="2677319"/>
            <a:chOff x="611843" y="2035127"/>
            <a:chExt cx="6495378" cy="2677319"/>
          </a:xfrm>
        </p:grpSpPr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D0338B1-B99E-1899-41B9-5E13CE3685AA}"/>
                </a:ext>
              </a:extLst>
            </p:cNvPr>
            <p:cNvCxnSpPr>
              <a:cxnSpLocks/>
              <a:stCxn id="240" idx="3"/>
            </p:cNvCxnSpPr>
            <p:nvPr/>
          </p:nvCxnSpPr>
          <p:spPr>
            <a:xfrm>
              <a:off x="961325" y="2996955"/>
              <a:ext cx="498312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51C111A2-9C8C-2368-34D0-C871A3F5D00B}"/>
                </a:ext>
              </a:extLst>
            </p:cNvPr>
            <p:cNvGrpSpPr/>
            <p:nvPr/>
          </p:nvGrpSpPr>
          <p:grpSpPr>
            <a:xfrm>
              <a:off x="611843" y="2788078"/>
              <a:ext cx="349482" cy="417754"/>
              <a:chOff x="5356355" y="2358085"/>
              <a:chExt cx="289682" cy="381079"/>
            </a:xfrm>
            <a:solidFill>
              <a:schemeClr val="bg1"/>
            </a:solidFill>
          </p:grpSpPr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2971CC0B-350C-EF7E-B77C-9D5CCDF3D628}"/>
                  </a:ext>
                </a:extLst>
              </p:cNvPr>
              <p:cNvSpPr/>
              <p:nvPr/>
            </p:nvSpPr>
            <p:spPr>
              <a:xfrm>
                <a:off x="5356355" y="2358085"/>
                <a:ext cx="289682" cy="381079"/>
              </a:xfrm>
              <a:prstGeom prst="rect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sp>
            <p:nvSpPr>
              <p:cNvPr id="241" name="Triangle 240">
                <a:extLst>
                  <a:ext uri="{FF2B5EF4-FFF2-40B4-BE49-F238E27FC236}">
                    <a16:creationId xmlns:a16="http://schemas.microsoft.com/office/drawing/2014/main" id="{052ADBD2-60EA-B522-959D-7D2B601880DC}"/>
                  </a:ext>
                </a:extLst>
              </p:cNvPr>
              <p:cNvSpPr/>
              <p:nvPr/>
            </p:nvSpPr>
            <p:spPr>
              <a:xfrm>
                <a:off x="5478270" y="2646936"/>
                <a:ext cx="45852" cy="92228"/>
              </a:xfrm>
              <a:prstGeom prst="triangle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DBDAFBD8-434D-80A6-7D6E-2576148F9EFE}"/>
                </a:ext>
              </a:extLst>
            </p:cNvPr>
            <p:cNvGrpSpPr/>
            <p:nvPr/>
          </p:nvGrpSpPr>
          <p:grpSpPr>
            <a:xfrm>
              <a:off x="611843" y="2035127"/>
              <a:ext cx="349482" cy="417754"/>
              <a:chOff x="5356355" y="2358085"/>
              <a:chExt cx="289682" cy="381079"/>
            </a:xfrm>
            <a:solidFill>
              <a:schemeClr val="bg1"/>
            </a:solidFill>
          </p:grpSpPr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B58A5EF6-AE13-BFE0-13FF-E195ACF4B13E}"/>
                  </a:ext>
                </a:extLst>
              </p:cNvPr>
              <p:cNvSpPr/>
              <p:nvPr/>
            </p:nvSpPr>
            <p:spPr>
              <a:xfrm>
                <a:off x="5356355" y="2358085"/>
                <a:ext cx="289682" cy="381079"/>
              </a:xfrm>
              <a:prstGeom prst="rect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sp>
            <p:nvSpPr>
              <p:cNvPr id="244" name="Triangle 243">
                <a:extLst>
                  <a:ext uri="{FF2B5EF4-FFF2-40B4-BE49-F238E27FC236}">
                    <a16:creationId xmlns:a16="http://schemas.microsoft.com/office/drawing/2014/main" id="{0BF636A6-8CF8-4A4B-CD45-9578F0FF559F}"/>
                  </a:ext>
                </a:extLst>
              </p:cNvPr>
              <p:cNvSpPr/>
              <p:nvPr/>
            </p:nvSpPr>
            <p:spPr>
              <a:xfrm>
                <a:off x="5478270" y="2646936"/>
                <a:ext cx="45852" cy="92228"/>
              </a:xfrm>
              <a:prstGeom prst="triangle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</p:grp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A11C1784-7A29-097E-4074-0E25FFD58717}"/>
                </a:ext>
              </a:extLst>
            </p:cNvPr>
            <p:cNvCxnSpPr>
              <a:cxnSpLocks/>
              <a:stCxn id="243" idx="3"/>
            </p:cNvCxnSpPr>
            <p:nvPr/>
          </p:nvCxnSpPr>
          <p:spPr>
            <a:xfrm>
              <a:off x="961325" y="2244004"/>
              <a:ext cx="498312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E6CE3DC-2304-FCF9-9106-1B095064BD9B}"/>
                </a:ext>
              </a:extLst>
            </p:cNvPr>
            <p:cNvCxnSpPr>
              <a:cxnSpLocks/>
              <a:stCxn id="256" idx="3"/>
            </p:cNvCxnSpPr>
            <p:nvPr/>
          </p:nvCxnSpPr>
          <p:spPr>
            <a:xfrm>
              <a:off x="961325" y="4503569"/>
              <a:ext cx="1413183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AB899BF4-A54A-D24A-EAF0-3A73FCFEDC39}"/>
                </a:ext>
              </a:extLst>
            </p:cNvPr>
            <p:cNvGrpSpPr/>
            <p:nvPr/>
          </p:nvGrpSpPr>
          <p:grpSpPr>
            <a:xfrm>
              <a:off x="611843" y="4294692"/>
              <a:ext cx="349482" cy="417754"/>
              <a:chOff x="5356355" y="2358085"/>
              <a:chExt cx="289682" cy="381079"/>
            </a:xfrm>
            <a:solidFill>
              <a:schemeClr val="bg1"/>
            </a:solidFill>
          </p:grpSpPr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7F2E488F-ADFB-9CC6-71A1-E601C4FC8866}"/>
                  </a:ext>
                </a:extLst>
              </p:cNvPr>
              <p:cNvSpPr/>
              <p:nvPr/>
            </p:nvSpPr>
            <p:spPr>
              <a:xfrm>
                <a:off x="5356355" y="2358085"/>
                <a:ext cx="289682" cy="381079"/>
              </a:xfrm>
              <a:prstGeom prst="rect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sp>
            <p:nvSpPr>
              <p:cNvPr id="257" name="Triangle 256">
                <a:extLst>
                  <a:ext uri="{FF2B5EF4-FFF2-40B4-BE49-F238E27FC236}">
                    <a16:creationId xmlns:a16="http://schemas.microsoft.com/office/drawing/2014/main" id="{BA089E0C-88BF-F23B-5E3F-0C0B300711A7}"/>
                  </a:ext>
                </a:extLst>
              </p:cNvPr>
              <p:cNvSpPr/>
              <p:nvPr/>
            </p:nvSpPr>
            <p:spPr>
              <a:xfrm>
                <a:off x="5478270" y="2646936"/>
                <a:ext cx="45852" cy="92228"/>
              </a:xfrm>
              <a:prstGeom prst="triangle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D6DC8346-8908-2461-5996-E4BE2413B628}"/>
                </a:ext>
              </a:extLst>
            </p:cNvPr>
            <p:cNvGrpSpPr/>
            <p:nvPr/>
          </p:nvGrpSpPr>
          <p:grpSpPr>
            <a:xfrm>
              <a:off x="611843" y="3541741"/>
              <a:ext cx="349482" cy="417754"/>
              <a:chOff x="5356355" y="2358085"/>
              <a:chExt cx="289682" cy="381079"/>
            </a:xfrm>
            <a:solidFill>
              <a:schemeClr val="bg1"/>
            </a:solidFill>
          </p:grpSpPr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2E9E01D5-3733-3B3B-89E2-AD3558BF4392}"/>
                  </a:ext>
                </a:extLst>
              </p:cNvPr>
              <p:cNvSpPr/>
              <p:nvPr/>
            </p:nvSpPr>
            <p:spPr>
              <a:xfrm>
                <a:off x="5356355" y="2358085"/>
                <a:ext cx="289682" cy="381079"/>
              </a:xfrm>
              <a:prstGeom prst="rect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sp>
            <p:nvSpPr>
              <p:cNvPr id="260" name="Triangle 259">
                <a:extLst>
                  <a:ext uri="{FF2B5EF4-FFF2-40B4-BE49-F238E27FC236}">
                    <a16:creationId xmlns:a16="http://schemas.microsoft.com/office/drawing/2014/main" id="{4D9EF45E-9CAA-49A3-1342-ACBED6C26A12}"/>
                  </a:ext>
                </a:extLst>
              </p:cNvPr>
              <p:cNvSpPr/>
              <p:nvPr/>
            </p:nvSpPr>
            <p:spPr>
              <a:xfrm>
                <a:off x="5478270" y="2646936"/>
                <a:ext cx="45852" cy="92228"/>
              </a:xfrm>
              <a:prstGeom prst="triangle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</p:grp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51390538-E9E3-CE1B-7C95-0C52FB3B2B31}"/>
                </a:ext>
              </a:extLst>
            </p:cNvPr>
            <p:cNvCxnSpPr>
              <a:cxnSpLocks/>
              <a:stCxn id="259" idx="3"/>
              <a:endCxn id="325" idx="1"/>
            </p:cNvCxnSpPr>
            <p:nvPr/>
          </p:nvCxnSpPr>
          <p:spPr>
            <a:xfrm>
              <a:off x="961325" y="3750618"/>
              <a:ext cx="1461871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802228C2-AB18-F86D-C84B-567CA7E376EE}"/>
                </a:ext>
              </a:extLst>
            </p:cNvPr>
            <p:cNvGrpSpPr/>
            <p:nvPr/>
          </p:nvGrpSpPr>
          <p:grpSpPr>
            <a:xfrm>
              <a:off x="2406018" y="2408760"/>
              <a:ext cx="409546" cy="418110"/>
              <a:chOff x="2005338" y="2287590"/>
              <a:chExt cx="608981" cy="621716"/>
            </a:xfrm>
          </p:grpSpPr>
          <p:sp>
            <p:nvSpPr>
              <p:cNvPr id="265" name="Freeform 264">
                <a:extLst>
                  <a:ext uri="{FF2B5EF4-FFF2-40B4-BE49-F238E27FC236}">
                    <a16:creationId xmlns:a16="http://schemas.microsoft.com/office/drawing/2014/main" id="{A560A2A2-30EE-35F0-6CDF-4F4A3FA1E6F7}"/>
                  </a:ext>
                </a:extLst>
              </p:cNvPr>
              <p:cNvSpPr/>
              <p:nvPr/>
            </p:nvSpPr>
            <p:spPr>
              <a:xfrm flipH="1">
                <a:off x="2005338" y="2287590"/>
                <a:ext cx="608981" cy="621716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B23E8974-32F9-6962-1BCC-29B13607D8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68046" y="2731148"/>
                <a:ext cx="33711" cy="15139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D9F32AB1-E9BF-8E3B-DC18-E2365D2067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5633" y="2731148"/>
                <a:ext cx="28111" cy="126243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38B37C85-2C38-1C43-D0B1-047E93245EE1}"/>
                </a:ext>
              </a:extLst>
            </p:cNvPr>
            <p:cNvGrpSpPr/>
            <p:nvPr/>
          </p:nvGrpSpPr>
          <p:grpSpPr>
            <a:xfrm>
              <a:off x="2165605" y="2512330"/>
              <a:ext cx="263363" cy="218620"/>
              <a:chOff x="1441958" y="2244004"/>
              <a:chExt cx="413219" cy="752951"/>
            </a:xfrm>
          </p:grpSpPr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DDBF0F8C-DC13-BDAA-3F39-1FE776FC71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1958" y="2996955"/>
                <a:ext cx="413219" cy="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CF1FEC1B-16A5-8E21-9245-3DB6805724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1958" y="2244004"/>
                <a:ext cx="413219" cy="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95A86AEE-DFEE-A883-5195-CF0CF185448B}"/>
                </a:ext>
              </a:extLst>
            </p:cNvPr>
            <p:cNvCxnSpPr>
              <a:cxnSpLocks/>
            </p:cNvCxnSpPr>
            <p:nvPr/>
          </p:nvCxnSpPr>
          <p:spPr>
            <a:xfrm>
              <a:off x="1459637" y="2244004"/>
              <a:ext cx="705968" cy="268326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21C9B02E-BAA8-E880-3F2B-966B7743E9FB}"/>
                </a:ext>
              </a:extLst>
            </p:cNvPr>
            <p:cNvGrpSpPr/>
            <p:nvPr/>
          </p:nvGrpSpPr>
          <p:grpSpPr>
            <a:xfrm>
              <a:off x="3653797" y="2413444"/>
              <a:ext cx="434492" cy="418110"/>
              <a:chOff x="1605362" y="4390080"/>
              <a:chExt cx="646076" cy="621716"/>
            </a:xfrm>
          </p:grpSpPr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014B851E-0F8F-CBD2-B9FE-AC91742E2DA2}"/>
                  </a:ext>
                </a:extLst>
              </p:cNvPr>
              <p:cNvGrpSpPr/>
              <p:nvPr/>
            </p:nvGrpSpPr>
            <p:grpSpPr>
              <a:xfrm>
                <a:off x="1605362" y="4390080"/>
                <a:ext cx="646076" cy="621716"/>
                <a:chOff x="3549557" y="1112525"/>
                <a:chExt cx="742747" cy="714742"/>
              </a:xfrm>
              <a:solidFill>
                <a:schemeClr val="bg1"/>
              </a:solidFill>
            </p:grpSpPr>
            <p:sp>
              <p:nvSpPr>
                <p:cNvPr id="281" name="Triangle 280">
                  <a:extLst>
                    <a:ext uri="{FF2B5EF4-FFF2-40B4-BE49-F238E27FC236}">
                      <a16:creationId xmlns:a16="http://schemas.microsoft.com/office/drawing/2014/main" id="{EF84B5A8-E338-E232-31FC-DABF1F732492}"/>
                    </a:ext>
                  </a:extLst>
                </p:cNvPr>
                <p:cNvSpPr/>
                <p:nvPr/>
              </p:nvSpPr>
              <p:spPr>
                <a:xfrm rot="5400000">
                  <a:off x="3490899" y="1171183"/>
                  <a:ext cx="714742" cy="597425"/>
                </a:xfrm>
                <a:prstGeom prst="triangle">
                  <a:avLst>
                    <a:gd name="adj" fmla="val 50001"/>
                  </a:avLst>
                </a:prstGeom>
                <a:grpFill/>
                <a:ln w="254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sz="1013">
                    <a:latin typeface="CMU Typewriter Text" panose="02000609000000000000" pitchFamily="49" charset="0"/>
                    <a:ea typeface="CMU Typewriter Text" panose="02000609000000000000" pitchFamily="49" charset="0"/>
                    <a:cs typeface="CMU Typewriter Text" panose="02000609000000000000" pitchFamily="49" charset="0"/>
                  </a:endParaRPr>
                </a:p>
              </p:txBody>
            </p: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F0953B1F-F0F1-098E-77CC-9750906F2B7F}"/>
                    </a:ext>
                  </a:extLst>
                </p:cNvPr>
                <p:cNvSpPr/>
                <p:nvPr/>
              </p:nvSpPr>
              <p:spPr>
                <a:xfrm>
                  <a:off x="4147768" y="1392781"/>
                  <a:ext cx="144536" cy="144536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sz="1013">
                    <a:latin typeface="CMU Typewriter Text" panose="02000609000000000000" pitchFamily="49" charset="0"/>
                    <a:ea typeface="CMU Typewriter Text" panose="02000609000000000000" pitchFamily="49" charset="0"/>
                    <a:cs typeface="CMU Typewriter Text" panose="02000609000000000000" pitchFamily="49" charset="0"/>
                  </a:endParaRPr>
                </a:p>
              </p:txBody>
            </p:sp>
          </p:grp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5CE51B8A-63D6-59BA-81C0-990EB68CC7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0818" y="4726089"/>
                <a:ext cx="35112" cy="136263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CC82076E-01CF-5953-EC97-63D0E970A1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65197" y="4725264"/>
                <a:ext cx="27415" cy="106393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F8C5725D-733D-1373-7178-C2F5C877F0E6}"/>
                </a:ext>
              </a:extLst>
            </p:cNvPr>
            <p:cNvCxnSpPr>
              <a:cxnSpLocks/>
              <a:stCxn id="265" idx="10"/>
              <a:endCxn id="281" idx="3"/>
            </p:cNvCxnSpPr>
            <p:nvPr/>
          </p:nvCxnSpPr>
          <p:spPr>
            <a:xfrm>
              <a:off x="2815564" y="2617815"/>
              <a:ext cx="838233" cy="4688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93A19CA1-3136-B0E5-1A76-1C8518EB3CED}"/>
                </a:ext>
              </a:extLst>
            </p:cNvPr>
            <p:cNvGrpSpPr/>
            <p:nvPr/>
          </p:nvGrpSpPr>
          <p:grpSpPr>
            <a:xfrm>
              <a:off x="2344236" y="4176851"/>
              <a:ext cx="449544" cy="418110"/>
              <a:chOff x="3419832" y="4206525"/>
              <a:chExt cx="668457" cy="621716"/>
            </a:xfrm>
          </p:grpSpPr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7ED3EB44-A400-894D-35AE-DC65E237C0D5}"/>
                  </a:ext>
                </a:extLst>
              </p:cNvPr>
              <p:cNvGrpSpPr/>
              <p:nvPr/>
            </p:nvGrpSpPr>
            <p:grpSpPr>
              <a:xfrm>
                <a:off x="3419832" y="4206525"/>
                <a:ext cx="668457" cy="621716"/>
                <a:chOff x="4604682" y="3199879"/>
                <a:chExt cx="830263" cy="828955"/>
              </a:xfrm>
              <a:solidFill>
                <a:schemeClr val="bg1"/>
              </a:solidFill>
            </p:grpSpPr>
            <p:sp>
              <p:nvSpPr>
                <p:cNvPr id="292" name="Freeform 291">
                  <a:extLst>
                    <a:ext uri="{FF2B5EF4-FFF2-40B4-BE49-F238E27FC236}">
                      <a16:creationId xmlns:a16="http://schemas.microsoft.com/office/drawing/2014/main" id="{C544DE56-3036-F98A-FAC2-34B1BFAA794D}"/>
                    </a:ext>
                  </a:extLst>
                </p:cNvPr>
                <p:cNvSpPr/>
                <p:nvPr/>
              </p:nvSpPr>
              <p:spPr>
                <a:xfrm flipH="1">
                  <a:off x="4678555" y="3199879"/>
                  <a:ext cx="756390" cy="828955"/>
                </a:xfrm>
                <a:custGeom>
                  <a:avLst/>
                  <a:gdLst>
                    <a:gd name="connsiteX0" fmla="*/ 788717 w 911428"/>
                    <a:gd name="connsiteY0" fmla="*/ 0 h 914401"/>
                    <a:gd name="connsiteX1" fmla="*/ 904644 w 911428"/>
                    <a:gd name="connsiteY1" fmla="*/ 7313 h 914401"/>
                    <a:gd name="connsiteX2" fmla="*/ 911428 w 911428"/>
                    <a:gd name="connsiteY2" fmla="*/ 8611 h 914401"/>
                    <a:gd name="connsiteX3" fmla="*/ 860246 w 911428"/>
                    <a:gd name="connsiteY3" fmla="*/ 102907 h 914401"/>
                    <a:gd name="connsiteX4" fmla="*/ 788717 w 911428"/>
                    <a:gd name="connsiteY4" fmla="*/ 457200 h 914401"/>
                    <a:gd name="connsiteX5" fmla="*/ 860246 w 911428"/>
                    <a:gd name="connsiteY5" fmla="*/ 811493 h 914401"/>
                    <a:gd name="connsiteX6" fmla="*/ 911428 w 911428"/>
                    <a:gd name="connsiteY6" fmla="*/ 905790 h 914401"/>
                    <a:gd name="connsiteX7" fmla="*/ 904644 w 911428"/>
                    <a:gd name="connsiteY7" fmla="*/ 907088 h 914401"/>
                    <a:gd name="connsiteX8" fmla="*/ 788717 w 911428"/>
                    <a:gd name="connsiteY8" fmla="*/ 914401 h 914401"/>
                    <a:gd name="connsiteX9" fmla="*/ 33960 w 911428"/>
                    <a:gd name="connsiteY9" fmla="*/ 513100 h 914401"/>
                    <a:gd name="connsiteX10" fmla="*/ 0 w 911428"/>
                    <a:gd name="connsiteY10" fmla="*/ 457201 h 914401"/>
                    <a:gd name="connsiteX11" fmla="*/ 33960 w 911428"/>
                    <a:gd name="connsiteY11" fmla="*/ 401301 h 914401"/>
                    <a:gd name="connsiteX12" fmla="*/ 788717 w 911428"/>
                    <a:gd name="connsiteY12" fmla="*/ 0 h 9144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11428" h="914401">
                      <a:moveTo>
                        <a:pt x="788717" y="0"/>
                      </a:moveTo>
                      <a:cubicBezTo>
                        <a:pt x="827990" y="0"/>
                        <a:pt x="866682" y="2487"/>
                        <a:pt x="904644" y="7313"/>
                      </a:cubicBezTo>
                      <a:lnTo>
                        <a:pt x="911428" y="8611"/>
                      </a:lnTo>
                      <a:lnTo>
                        <a:pt x="860246" y="102907"/>
                      </a:lnTo>
                      <a:cubicBezTo>
                        <a:pt x="814187" y="211802"/>
                        <a:pt x="788717" y="331527"/>
                        <a:pt x="788717" y="457200"/>
                      </a:cubicBezTo>
                      <a:cubicBezTo>
                        <a:pt x="788717" y="582873"/>
                        <a:pt x="814187" y="702598"/>
                        <a:pt x="860246" y="811493"/>
                      </a:cubicBezTo>
                      <a:lnTo>
                        <a:pt x="911428" y="905790"/>
                      </a:lnTo>
                      <a:lnTo>
                        <a:pt x="904644" y="907088"/>
                      </a:lnTo>
                      <a:cubicBezTo>
                        <a:pt x="866682" y="911914"/>
                        <a:pt x="827990" y="914401"/>
                        <a:pt x="788717" y="914401"/>
                      </a:cubicBezTo>
                      <a:cubicBezTo>
                        <a:pt x="474534" y="914401"/>
                        <a:pt x="197531" y="755216"/>
                        <a:pt x="33960" y="513100"/>
                      </a:cubicBezTo>
                      <a:lnTo>
                        <a:pt x="0" y="457201"/>
                      </a:lnTo>
                      <a:lnTo>
                        <a:pt x="33960" y="401301"/>
                      </a:lnTo>
                      <a:cubicBezTo>
                        <a:pt x="197531" y="159185"/>
                        <a:pt x="474534" y="0"/>
                        <a:pt x="788717" y="0"/>
                      </a:cubicBezTo>
                      <a:close/>
                    </a:path>
                  </a:pathLst>
                </a:custGeom>
                <a:grpFill/>
                <a:ln w="254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CH" sz="1013">
                    <a:latin typeface="CMU Typewriter Text" panose="02000609000000000000" pitchFamily="49" charset="0"/>
                    <a:ea typeface="CMU Typewriter Text" panose="02000609000000000000" pitchFamily="49" charset="0"/>
                    <a:cs typeface="CMU Typewriter Text" panose="02000609000000000000" pitchFamily="49" charset="0"/>
                  </a:endParaRPr>
                </a:p>
              </p:txBody>
            </p:sp>
            <p:sp>
              <p:nvSpPr>
                <p:cNvPr id="293" name="Freeform 292">
                  <a:extLst>
                    <a:ext uri="{FF2B5EF4-FFF2-40B4-BE49-F238E27FC236}">
                      <a16:creationId xmlns:a16="http://schemas.microsoft.com/office/drawing/2014/main" id="{D847B569-4024-56E8-9783-DB37F2A820D2}"/>
                    </a:ext>
                  </a:extLst>
                </p:cNvPr>
                <p:cNvSpPr/>
                <p:nvPr/>
              </p:nvSpPr>
              <p:spPr>
                <a:xfrm>
                  <a:off x="4604682" y="3241676"/>
                  <a:ext cx="111820" cy="741282"/>
                </a:xfrm>
                <a:custGeom>
                  <a:avLst/>
                  <a:gdLst>
                    <a:gd name="connsiteX0" fmla="*/ 6358 w 124531"/>
                    <a:gd name="connsiteY0" fmla="*/ 0 h 793750"/>
                    <a:gd name="connsiteX1" fmla="*/ 69858 w 124531"/>
                    <a:gd name="connsiteY1" fmla="*/ 120650 h 793750"/>
                    <a:gd name="connsiteX2" fmla="*/ 111133 w 124531"/>
                    <a:gd name="connsiteY2" fmla="*/ 250825 h 793750"/>
                    <a:gd name="connsiteX3" fmla="*/ 120658 w 124531"/>
                    <a:gd name="connsiteY3" fmla="*/ 346075 h 793750"/>
                    <a:gd name="connsiteX4" fmla="*/ 123833 w 124531"/>
                    <a:gd name="connsiteY4" fmla="*/ 431800 h 793750"/>
                    <a:gd name="connsiteX5" fmla="*/ 107958 w 124531"/>
                    <a:gd name="connsiteY5" fmla="*/ 536575 h 793750"/>
                    <a:gd name="connsiteX6" fmla="*/ 82558 w 124531"/>
                    <a:gd name="connsiteY6" fmla="*/ 631825 h 793750"/>
                    <a:gd name="connsiteX7" fmla="*/ 53983 w 124531"/>
                    <a:gd name="connsiteY7" fmla="*/ 698500 h 793750"/>
                    <a:gd name="connsiteX8" fmla="*/ 31758 w 124531"/>
                    <a:gd name="connsiteY8" fmla="*/ 749300 h 793750"/>
                    <a:gd name="connsiteX9" fmla="*/ 8 w 124531"/>
                    <a:gd name="connsiteY9" fmla="*/ 793750 h 793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4531" h="793750">
                      <a:moveTo>
                        <a:pt x="6358" y="0"/>
                      </a:moveTo>
                      <a:cubicBezTo>
                        <a:pt x="29377" y="39423"/>
                        <a:pt x="52396" y="78846"/>
                        <a:pt x="69858" y="120650"/>
                      </a:cubicBezTo>
                      <a:cubicBezTo>
                        <a:pt x="87320" y="162454"/>
                        <a:pt x="102666" y="213254"/>
                        <a:pt x="111133" y="250825"/>
                      </a:cubicBezTo>
                      <a:cubicBezTo>
                        <a:pt x="119600" y="288396"/>
                        <a:pt x="118541" y="315913"/>
                        <a:pt x="120658" y="346075"/>
                      </a:cubicBezTo>
                      <a:cubicBezTo>
                        <a:pt x="122775" y="376237"/>
                        <a:pt x="125950" y="400050"/>
                        <a:pt x="123833" y="431800"/>
                      </a:cubicBezTo>
                      <a:cubicBezTo>
                        <a:pt x="121716" y="463550"/>
                        <a:pt x="114837" y="503237"/>
                        <a:pt x="107958" y="536575"/>
                      </a:cubicBezTo>
                      <a:cubicBezTo>
                        <a:pt x="101079" y="569913"/>
                        <a:pt x="91554" y="604838"/>
                        <a:pt x="82558" y="631825"/>
                      </a:cubicBezTo>
                      <a:cubicBezTo>
                        <a:pt x="73562" y="658812"/>
                        <a:pt x="62450" y="678921"/>
                        <a:pt x="53983" y="698500"/>
                      </a:cubicBezTo>
                      <a:cubicBezTo>
                        <a:pt x="45516" y="718079"/>
                        <a:pt x="40754" y="733425"/>
                        <a:pt x="31758" y="749300"/>
                      </a:cubicBezTo>
                      <a:cubicBezTo>
                        <a:pt x="22762" y="765175"/>
                        <a:pt x="-521" y="784754"/>
                        <a:pt x="8" y="793750"/>
                      </a:cubicBez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 sz="1013">
                    <a:latin typeface="CMU Typewriter Text" panose="02000609000000000000" pitchFamily="49" charset="0"/>
                    <a:ea typeface="CMU Typewriter Text" panose="02000609000000000000" pitchFamily="49" charset="0"/>
                    <a:cs typeface="CMU Typewriter Text" panose="02000609000000000000" pitchFamily="49" charset="0"/>
                  </a:endParaRPr>
                </a:p>
              </p:txBody>
            </p:sp>
          </p:grp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9F8D78CC-51FB-9060-B7A1-D8DD042C2B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20793" y="4647911"/>
                <a:ext cx="33711" cy="15139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C4E673B8-FF3D-779A-64B9-13D94BB3D9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8380" y="4647911"/>
                <a:ext cx="28111" cy="126243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062B94B8-9A46-309A-385E-B80F91C40D2A}"/>
                </a:ext>
              </a:extLst>
            </p:cNvPr>
            <p:cNvCxnSpPr>
              <a:cxnSpLocks/>
            </p:cNvCxnSpPr>
            <p:nvPr/>
          </p:nvCxnSpPr>
          <p:spPr>
            <a:xfrm>
              <a:off x="2165605" y="4288075"/>
              <a:ext cx="208903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00708E8-BEAC-4B1E-3366-20EA636EB9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5211" y="2727287"/>
              <a:ext cx="705968" cy="268326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5726A9AD-97BE-6C50-F427-5E3566836251}"/>
                </a:ext>
              </a:extLst>
            </p:cNvPr>
            <p:cNvCxnSpPr>
              <a:cxnSpLocks/>
              <a:stCxn id="321" idx="5"/>
            </p:cNvCxnSpPr>
            <p:nvPr/>
          </p:nvCxnSpPr>
          <p:spPr>
            <a:xfrm>
              <a:off x="1905139" y="3842406"/>
              <a:ext cx="260466" cy="445655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1C0D1822-CEC2-98BD-BAB2-698605CF2C04}"/>
                </a:ext>
              </a:extLst>
            </p:cNvPr>
            <p:cNvSpPr/>
            <p:nvPr/>
          </p:nvSpPr>
          <p:spPr>
            <a:xfrm>
              <a:off x="1681781" y="3619048"/>
              <a:ext cx="261680" cy="2616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CH" dirty="0">
                  <a:solidFill>
                    <a:schemeClr val="tx1"/>
                  </a:solidFill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rPr>
                <a:t>s</a:t>
              </a:r>
            </a:p>
          </p:txBody>
        </p: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BCF80957-211B-AF5A-3A74-A6BDB471112C}"/>
                </a:ext>
              </a:extLst>
            </p:cNvPr>
            <p:cNvGrpSpPr/>
            <p:nvPr/>
          </p:nvGrpSpPr>
          <p:grpSpPr>
            <a:xfrm>
              <a:off x="2423196" y="3541741"/>
              <a:ext cx="349482" cy="417754"/>
              <a:chOff x="5356355" y="2358085"/>
              <a:chExt cx="289682" cy="381079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25B5EDC0-4F3C-101D-CAF7-3DEB7892B253}"/>
                  </a:ext>
                </a:extLst>
              </p:cNvPr>
              <p:cNvSpPr/>
              <p:nvPr/>
            </p:nvSpPr>
            <p:spPr>
              <a:xfrm>
                <a:off x="5356355" y="2358085"/>
                <a:ext cx="289682" cy="381079"/>
              </a:xfrm>
              <a:prstGeom prst="rect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sp>
            <p:nvSpPr>
              <p:cNvPr id="326" name="Triangle 325">
                <a:extLst>
                  <a:ext uri="{FF2B5EF4-FFF2-40B4-BE49-F238E27FC236}">
                    <a16:creationId xmlns:a16="http://schemas.microsoft.com/office/drawing/2014/main" id="{7EB621F0-6CAA-16A6-E794-E92D14F01C57}"/>
                  </a:ext>
                </a:extLst>
              </p:cNvPr>
              <p:cNvSpPr/>
              <p:nvPr/>
            </p:nvSpPr>
            <p:spPr>
              <a:xfrm>
                <a:off x="5478270" y="2646936"/>
                <a:ext cx="45852" cy="92228"/>
              </a:xfrm>
              <a:prstGeom prst="triangle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02127284-3A49-8BF3-8794-309130390D80}"/>
                </a:ext>
              </a:extLst>
            </p:cNvPr>
            <p:cNvGrpSpPr/>
            <p:nvPr/>
          </p:nvGrpSpPr>
          <p:grpSpPr>
            <a:xfrm>
              <a:off x="3650421" y="3541741"/>
              <a:ext cx="349482" cy="417754"/>
              <a:chOff x="5356355" y="2358085"/>
              <a:chExt cx="289682" cy="381079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294817B5-F0BA-C2B1-608A-FD318CD28CC9}"/>
                  </a:ext>
                </a:extLst>
              </p:cNvPr>
              <p:cNvSpPr/>
              <p:nvPr/>
            </p:nvSpPr>
            <p:spPr>
              <a:xfrm>
                <a:off x="5356355" y="2358085"/>
                <a:ext cx="289682" cy="381079"/>
              </a:xfrm>
              <a:prstGeom prst="rect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sp>
            <p:nvSpPr>
              <p:cNvPr id="331" name="Triangle 330">
                <a:extLst>
                  <a:ext uri="{FF2B5EF4-FFF2-40B4-BE49-F238E27FC236}">
                    <a16:creationId xmlns:a16="http://schemas.microsoft.com/office/drawing/2014/main" id="{B358FA74-A7DB-B657-9BB8-53CD4AA62A36}"/>
                  </a:ext>
                </a:extLst>
              </p:cNvPr>
              <p:cNvSpPr/>
              <p:nvPr/>
            </p:nvSpPr>
            <p:spPr>
              <a:xfrm>
                <a:off x="5478270" y="2646936"/>
                <a:ext cx="45852" cy="92228"/>
              </a:xfrm>
              <a:prstGeom prst="triangle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</p:grp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97F3205-8075-7503-9664-0B5EED82FD2A}"/>
                </a:ext>
              </a:extLst>
            </p:cNvPr>
            <p:cNvCxnSpPr>
              <a:cxnSpLocks/>
              <a:stCxn id="325" idx="3"/>
              <a:endCxn id="330" idx="1"/>
            </p:cNvCxnSpPr>
            <p:nvPr/>
          </p:nvCxnSpPr>
          <p:spPr>
            <a:xfrm>
              <a:off x="2772678" y="3750618"/>
              <a:ext cx="877743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39305FA6-A0A1-94E7-ACFC-6B999BCD5EB9}"/>
                </a:ext>
              </a:extLst>
            </p:cNvPr>
            <p:cNvGrpSpPr/>
            <p:nvPr/>
          </p:nvGrpSpPr>
          <p:grpSpPr>
            <a:xfrm>
              <a:off x="3650421" y="4177207"/>
              <a:ext cx="349482" cy="417754"/>
              <a:chOff x="5356355" y="2358085"/>
              <a:chExt cx="289682" cy="381079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9A272A94-1567-ECDB-380A-4915AC4EDBD9}"/>
                  </a:ext>
                </a:extLst>
              </p:cNvPr>
              <p:cNvSpPr/>
              <p:nvPr/>
            </p:nvSpPr>
            <p:spPr>
              <a:xfrm>
                <a:off x="5356355" y="2358085"/>
                <a:ext cx="289682" cy="381079"/>
              </a:xfrm>
              <a:prstGeom prst="rect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sp>
            <p:nvSpPr>
              <p:cNvPr id="337" name="Triangle 336">
                <a:extLst>
                  <a:ext uri="{FF2B5EF4-FFF2-40B4-BE49-F238E27FC236}">
                    <a16:creationId xmlns:a16="http://schemas.microsoft.com/office/drawing/2014/main" id="{52712F98-40D8-3ED3-757D-D0C0B3F21527}"/>
                  </a:ext>
                </a:extLst>
              </p:cNvPr>
              <p:cNvSpPr/>
              <p:nvPr/>
            </p:nvSpPr>
            <p:spPr>
              <a:xfrm>
                <a:off x="5478270" y="2646936"/>
                <a:ext cx="45852" cy="92228"/>
              </a:xfrm>
              <a:prstGeom prst="triangle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</p:grp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365E1E7C-C2BA-74EF-23DD-4F0F0C62E1B6}"/>
                </a:ext>
              </a:extLst>
            </p:cNvPr>
            <p:cNvCxnSpPr>
              <a:cxnSpLocks/>
              <a:stCxn id="292" idx="10"/>
              <a:endCxn id="336" idx="1"/>
            </p:cNvCxnSpPr>
            <p:nvPr/>
          </p:nvCxnSpPr>
          <p:spPr>
            <a:xfrm>
              <a:off x="2793780" y="4385906"/>
              <a:ext cx="856641" cy="178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4AB6A5EF-886A-5B95-7B17-5F05901DF810}"/>
                </a:ext>
              </a:extLst>
            </p:cNvPr>
            <p:cNvGrpSpPr/>
            <p:nvPr/>
          </p:nvGrpSpPr>
          <p:grpSpPr>
            <a:xfrm>
              <a:off x="5144210" y="2978247"/>
              <a:ext cx="425961" cy="420037"/>
              <a:chOff x="5587493" y="2987746"/>
              <a:chExt cx="619695" cy="611077"/>
            </a:xfrm>
          </p:grpSpPr>
          <p:sp>
            <p:nvSpPr>
              <p:cNvPr id="341" name="Delay 340">
                <a:extLst>
                  <a:ext uri="{FF2B5EF4-FFF2-40B4-BE49-F238E27FC236}">
                    <a16:creationId xmlns:a16="http://schemas.microsoft.com/office/drawing/2014/main" id="{36790697-0202-7229-0BE9-BE11E012CE60}"/>
                  </a:ext>
                </a:extLst>
              </p:cNvPr>
              <p:cNvSpPr/>
              <p:nvPr/>
            </p:nvSpPr>
            <p:spPr>
              <a:xfrm>
                <a:off x="5587493" y="2987746"/>
                <a:ext cx="619695" cy="611077"/>
              </a:xfrm>
              <a:prstGeom prst="flowChartDelay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 dirty="0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sp>
            <p:nvSpPr>
              <p:cNvPr id="342" name="Triangle 341">
                <a:extLst>
                  <a:ext uri="{FF2B5EF4-FFF2-40B4-BE49-F238E27FC236}">
                    <a16:creationId xmlns:a16="http://schemas.microsoft.com/office/drawing/2014/main" id="{8D1BC09F-30D7-4E0D-BED6-9A7FC7355B1E}"/>
                  </a:ext>
                </a:extLst>
              </p:cNvPr>
              <p:cNvSpPr/>
              <p:nvPr/>
            </p:nvSpPr>
            <p:spPr>
              <a:xfrm>
                <a:off x="5808122" y="3448485"/>
                <a:ext cx="82255" cy="150338"/>
              </a:xfrm>
              <a:prstGeom prst="triangl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19803803-6F53-DDA2-E670-CF7B1B3A49B0}"/>
                </a:ext>
              </a:extLst>
            </p:cNvPr>
            <p:cNvGrpSpPr/>
            <p:nvPr/>
          </p:nvGrpSpPr>
          <p:grpSpPr>
            <a:xfrm>
              <a:off x="4880847" y="3076665"/>
              <a:ext cx="263363" cy="218620"/>
              <a:chOff x="1441958" y="2244004"/>
              <a:chExt cx="413219" cy="752951"/>
            </a:xfrm>
          </p:grpSpPr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231CF758-8841-C4EB-5095-874FBABCC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1958" y="2996955"/>
                <a:ext cx="413219" cy="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58F15F7F-1227-71BA-C095-1848FF5287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1958" y="2244004"/>
                <a:ext cx="413219" cy="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6E8C10A7-1ADC-25EB-3DB6-9E688AF8EADE}"/>
                </a:ext>
              </a:extLst>
            </p:cNvPr>
            <p:cNvCxnSpPr>
              <a:cxnSpLocks/>
            </p:cNvCxnSpPr>
            <p:nvPr/>
          </p:nvCxnSpPr>
          <p:spPr>
            <a:xfrm>
              <a:off x="3999903" y="3750618"/>
              <a:ext cx="328075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901DA1E5-D1DB-24BD-95C8-6F06FEDA9DD7}"/>
                </a:ext>
              </a:extLst>
            </p:cNvPr>
            <p:cNvCxnSpPr>
              <a:cxnSpLocks/>
            </p:cNvCxnSpPr>
            <p:nvPr/>
          </p:nvCxnSpPr>
          <p:spPr>
            <a:xfrm>
              <a:off x="4087981" y="2617815"/>
              <a:ext cx="328075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DBEFA2-DAB3-D4A6-D537-0F5EFC3F8F3B}"/>
                </a:ext>
              </a:extLst>
            </p:cNvPr>
            <p:cNvCxnSpPr>
              <a:cxnSpLocks/>
            </p:cNvCxnSpPr>
            <p:nvPr/>
          </p:nvCxnSpPr>
          <p:spPr>
            <a:xfrm>
              <a:off x="4416056" y="2617815"/>
              <a:ext cx="464791" cy="45885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DDA0F3F8-481F-BC60-1B69-501C21107B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7978" y="3295702"/>
              <a:ext cx="552869" cy="454916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8895EDCF-169E-C026-FA0C-494E72260812}"/>
                </a:ext>
              </a:extLst>
            </p:cNvPr>
            <p:cNvGrpSpPr/>
            <p:nvPr/>
          </p:nvGrpSpPr>
          <p:grpSpPr>
            <a:xfrm>
              <a:off x="5152656" y="4177207"/>
              <a:ext cx="349482" cy="417754"/>
              <a:chOff x="5356355" y="2358085"/>
              <a:chExt cx="289682" cy="381079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6BE26330-7D3D-49C8-4E88-CD0B27E627E5}"/>
                  </a:ext>
                </a:extLst>
              </p:cNvPr>
              <p:cNvSpPr/>
              <p:nvPr/>
            </p:nvSpPr>
            <p:spPr>
              <a:xfrm>
                <a:off x="5356355" y="2358085"/>
                <a:ext cx="289682" cy="381079"/>
              </a:xfrm>
              <a:prstGeom prst="rect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sp>
            <p:nvSpPr>
              <p:cNvPr id="359" name="Triangle 358">
                <a:extLst>
                  <a:ext uri="{FF2B5EF4-FFF2-40B4-BE49-F238E27FC236}">
                    <a16:creationId xmlns:a16="http://schemas.microsoft.com/office/drawing/2014/main" id="{8192E4E0-2641-FE77-BF49-D0D097981CC3}"/>
                  </a:ext>
                </a:extLst>
              </p:cNvPr>
              <p:cNvSpPr/>
              <p:nvPr/>
            </p:nvSpPr>
            <p:spPr>
              <a:xfrm>
                <a:off x="5478270" y="2646936"/>
                <a:ext cx="45852" cy="92228"/>
              </a:xfrm>
              <a:prstGeom prst="triangle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</p:grp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32A569C7-86A5-C9E2-C7FA-E0F3DE5E2744}"/>
                </a:ext>
              </a:extLst>
            </p:cNvPr>
            <p:cNvCxnSpPr>
              <a:cxnSpLocks/>
              <a:endCxn id="358" idx="1"/>
            </p:cNvCxnSpPr>
            <p:nvPr/>
          </p:nvCxnSpPr>
          <p:spPr>
            <a:xfrm>
              <a:off x="4002319" y="4385906"/>
              <a:ext cx="1150337" cy="178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C99AC5C9-BD25-8CF2-1772-2922128D24E9}"/>
                </a:ext>
              </a:extLst>
            </p:cNvPr>
            <p:cNvCxnSpPr>
              <a:cxnSpLocks/>
              <a:stCxn id="358" idx="3"/>
            </p:cNvCxnSpPr>
            <p:nvPr/>
          </p:nvCxnSpPr>
          <p:spPr>
            <a:xfrm flipV="1">
              <a:off x="5502138" y="4385907"/>
              <a:ext cx="249155" cy="177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B8177662-3572-F1C3-8F63-1EB31D8E5DE6}"/>
                </a:ext>
              </a:extLst>
            </p:cNvPr>
            <p:cNvCxnSpPr>
              <a:cxnSpLocks/>
            </p:cNvCxnSpPr>
            <p:nvPr/>
          </p:nvCxnSpPr>
          <p:spPr>
            <a:xfrm>
              <a:off x="5570170" y="3190653"/>
              <a:ext cx="181123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BE0A2804-1F71-EB0E-C85B-43C9E00BBAA2}"/>
                </a:ext>
              </a:extLst>
            </p:cNvPr>
            <p:cNvGrpSpPr/>
            <p:nvPr/>
          </p:nvGrpSpPr>
          <p:grpSpPr>
            <a:xfrm>
              <a:off x="6697675" y="3576560"/>
              <a:ext cx="409546" cy="418110"/>
              <a:chOff x="2005338" y="2287590"/>
              <a:chExt cx="608981" cy="621716"/>
            </a:xfrm>
          </p:grpSpPr>
          <p:sp>
            <p:nvSpPr>
              <p:cNvPr id="365" name="Freeform 364">
                <a:extLst>
                  <a:ext uri="{FF2B5EF4-FFF2-40B4-BE49-F238E27FC236}">
                    <a16:creationId xmlns:a16="http://schemas.microsoft.com/office/drawing/2014/main" id="{32D85A87-95D3-C47B-C044-6F210B25E9C5}"/>
                  </a:ext>
                </a:extLst>
              </p:cNvPr>
              <p:cNvSpPr/>
              <p:nvPr/>
            </p:nvSpPr>
            <p:spPr>
              <a:xfrm flipH="1">
                <a:off x="2005338" y="2287590"/>
                <a:ext cx="608981" cy="621716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0962C458-54E1-37A9-618E-00EC5454DA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68046" y="2731148"/>
                <a:ext cx="33711" cy="15139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79B36716-2866-B40F-BAA6-EAB597597F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5633" y="2731148"/>
                <a:ext cx="28111" cy="126243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21E64AE1-51AE-0F67-4DF2-FA9A251A7492}"/>
                </a:ext>
              </a:extLst>
            </p:cNvPr>
            <p:cNvGrpSpPr/>
            <p:nvPr/>
          </p:nvGrpSpPr>
          <p:grpSpPr>
            <a:xfrm>
              <a:off x="6457262" y="3680130"/>
              <a:ext cx="263363" cy="218620"/>
              <a:chOff x="1441958" y="2244004"/>
              <a:chExt cx="413219" cy="752951"/>
            </a:xfrm>
          </p:grpSpPr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BE28BDF7-102F-C70E-0938-547BE885EE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1958" y="2996955"/>
                <a:ext cx="413219" cy="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1972F9F9-9063-9F8C-C76D-C0175DCB1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1958" y="2244004"/>
                <a:ext cx="413219" cy="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0FFA08E-581B-7118-37AF-9304009A750F}"/>
                </a:ext>
              </a:extLst>
            </p:cNvPr>
            <p:cNvCxnSpPr>
              <a:cxnSpLocks/>
            </p:cNvCxnSpPr>
            <p:nvPr/>
          </p:nvCxnSpPr>
          <p:spPr>
            <a:xfrm>
              <a:off x="5745719" y="3189311"/>
              <a:ext cx="711543" cy="490819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EDE5D093-5DD8-20D7-D538-12B7F3881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1293" y="3902075"/>
              <a:ext cx="701412" cy="483831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A1">
            <a:extLst>
              <a:ext uri="{FF2B5EF4-FFF2-40B4-BE49-F238E27FC236}">
                <a16:creationId xmlns:a16="http://schemas.microsoft.com/office/drawing/2014/main" id="{9549D8DD-EF4B-2598-933C-32A7D364FC0D}"/>
              </a:ext>
            </a:extLst>
          </p:cNvPr>
          <p:cNvSpPr/>
          <p:nvPr/>
        </p:nvSpPr>
        <p:spPr>
          <a:xfrm>
            <a:off x="417600" y="2158607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0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2">
            <a:extLst>
              <a:ext uri="{FF2B5EF4-FFF2-40B4-BE49-F238E27FC236}">
                <a16:creationId xmlns:a16="http://schemas.microsoft.com/office/drawing/2014/main" id="{5EB0EE8D-D9A1-D1EB-878E-57E8464A670B}"/>
              </a:ext>
            </a:extLst>
          </p:cNvPr>
          <p:cNvSpPr/>
          <p:nvPr/>
        </p:nvSpPr>
        <p:spPr>
          <a:xfrm>
            <a:off x="417600" y="2914569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0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3">
            <a:extLst>
              <a:ext uri="{FF2B5EF4-FFF2-40B4-BE49-F238E27FC236}">
                <a16:creationId xmlns:a16="http://schemas.microsoft.com/office/drawing/2014/main" id="{0DE27B90-D2AC-A2BC-7BF9-31103CCD1630}"/>
              </a:ext>
            </a:extLst>
          </p:cNvPr>
          <p:cNvSpPr/>
          <p:nvPr/>
        </p:nvSpPr>
        <p:spPr>
          <a:xfrm>
            <a:off x="417600" y="3668844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0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4">
            <a:extLst>
              <a:ext uri="{FF2B5EF4-FFF2-40B4-BE49-F238E27FC236}">
                <a16:creationId xmlns:a16="http://schemas.microsoft.com/office/drawing/2014/main" id="{2C0B08C8-DA50-8085-7ABD-C50BB85C6478}"/>
              </a:ext>
            </a:extLst>
          </p:cNvPr>
          <p:cNvSpPr/>
          <p:nvPr/>
        </p:nvSpPr>
        <p:spPr>
          <a:xfrm>
            <a:off x="417600" y="4425822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0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B1">
            <a:extLst>
              <a:ext uri="{FF2B5EF4-FFF2-40B4-BE49-F238E27FC236}">
                <a16:creationId xmlns:a16="http://schemas.microsoft.com/office/drawing/2014/main" id="{2AF783E8-F325-06DF-2D2C-B775C40F1E5D}"/>
              </a:ext>
            </a:extLst>
          </p:cNvPr>
          <p:cNvSpPr/>
          <p:nvPr/>
        </p:nvSpPr>
        <p:spPr>
          <a:xfrm>
            <a:off x="417600" y="2158607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F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B2">
            <a:extLst>
              <a:ext uri="{FF2B5EF4-FFF2-40B4-BE49-F238E27FC236}">
                <a16:creationId xmlns:a16="http://schemas.microsoft.com/office/drawing/2014/main" id="{01EEAE2F-B813-EF89-418C-F43E08EBBEF9}"/>
              </a:ext>
            </a:extLst>
          </p:cNvPr>
          <p:cNvSpPr/>
          <p:nvPr/>
        </p:nvSpPr>
        <p:spPr>
          <a:xfrm>
            <a:off x="417600" y="2914569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F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B3">
            <a:extLst>
              <a:ext uri="{FF2B5EF4-FFF2-40B4-BE49-F238E27FC236}">
                <a16:creationId xmlns:a16="http://schemas.microsoft.com/office/drawing/2014/main" id="{447C20F4-1278-1FB6-997D-A71BECA671A2}"/>
              </a:ext>
            </a:extLst>
          </p:cNvPr>
          <p:cNvSpPr/>
          <p:nvPr/>
        </p:nvSpPr>
        <p:spPr>
          <a:xfrm>
            <a:off x="417600" y="3668844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F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B4">
            <a:extLst>
              <a:ext uri="{FF2B5EF4-FFF2-40B4-BE49-F238E27FC236}">
                <a16:creationId xmlns:a16="http://schemas.microsoft.com/office/drawing/2014/main" id="{DA8D8571-C842-DD8D-C117-8D61A459C6AC}"/>
              </a:ext>
            </a:extLst>
          </p:cNvPr>
          <p:cNvSpPr/>
          <p:nvPr/>
        </p:nvSpPr>
        <p:spPr>
          <a:xfrm>
            <a:off x="417600" y="4425822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F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1">
            <a:extLst>
              <a:ext uri="{FF2B5EF4-FFF2-40B4-BE49-F238E27FC236}">
                <a16:creationId xmlns:a16="http://schemas.microsoft.com/office/drawing/2014/main" id="{7559C231-DB20-ECD7-7AD4-575B9415430F}"/>
              </a:ext>
            </a:extLst>
          </p:cNvPr>
          <p:cNvSpPr/>
          <p:nvPr/>
        </p:nvSpPr>
        <p:spPr>
          <a:xfrm>
            <a:off x="417600" y="2158607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5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2">
            <a:extLst>
              <a:ext uri="{FF2B5EF4-FFF2-40B4-BE49-F238E27FC236}">
                <a16:creationId xmlns:a16="http://schemas.microsoft.com/office/drawing/2014/main" id="{49969F55-5309-700A-6B13-48D8299CDFEF}"/>
              </a:ext>
            </a:extLst>
          </p:cNvPr>
          <p:cNvSpPr/>
          <p:nvPr/>
        </p:nvSpPr>
        <p:spPr>
          <a:xfrm>
            <a:off x="417600" y="2914569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5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3">
            <a:extLst>
              <a:ext uri="{FF2B5EF4-FFF2-40B4-BE49-F238E27FC236}">
                <a16:creationId xmlns:a16="http://schemas.microsoft.com/office/drawing/2014/main" id="{8A36A253-2BCF-8194-3A5F-B001F978D21D}"/>
              </a:ext>
            </a:extLst>
          </p:cNvPr>
          <p:cNvSpPr/>
          <p:nvPr/>
        </p:nvSpPr>
        <p:spPr>
          <a:xfrm>
            <a:off x="417600" y="3668844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5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4">
            <a:extLst>
              <a:ext uri="{FF2B5EF4-FFF2-40B4-BE49-F238E27FC236}">
                <a16:creationId xmlns:a16="http://schemas.microsoft.com/office/drawing/2014/main" id="{5912FB71-182A-1A63-11B1-336DEC0391A7}"/>
              </a:ext>
            </a:extLst>
          </p:cNvPr>
          <p:cNvSpPr/>
          <p:nvPr/>
        </p:nvSpPr>
        <p:spPr>
          <a:xfrm>
            <a:off x="417600" y="4425822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5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D1">
            <a:extLst>
              <a:ext uri="{FF2B5EF4-FFF2-40B4-BE49-F238E27FC236}">
                <a16:creationId xmlns:a16="http://schemas.microsoft.com/office/drawing/2014/main" id="{30594C22-1BA7-6532-0A8A-B79E529D641B}"/>
              </a:ext>
            </a:extLst>
          </p:cNvPr>
          <p:cNvSpPr/>
          <p:nvPr/>
        </p:nvSpPr>
        <p:spPr>
          <a:xfrm>
            <a:off x="417600" y="2158607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7030A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D2">
            <a:extLst>
              <a:ext uri="{FF2B5EF4-FFF2-40B4-BE49-F238E27FC236}">
                <a16:creationId xmlns:a16="http://schemas.microsoft.com/office/drawing/2014/main" id="{11479245-D68A-18E4-42AA-D4C66312140D}"/>
              </a:ext>
            </a:extLst>
          </p:cNvPr>
          <p:cNvSpPr/>
          <p:nvPr/>
        </p:nvSpPr>
        <p:spPr>
          <a:xfrm>
            <a:off x="417600" y="2914569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7030A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D3">
            <a:extLst>
              <a:ext uri="{FF2B5EF4-FFF2-40B4-BE49-F238E27FC236}">
                <a16:creationId xmlns:a16="http://schemas.microsoft.com/office/drawing/2014/main" id="{609081D1-76B1-69D8-F0A4-43210DDFE4B5}"/>
              </a:ext>
            </a:extLst>
          </p:cNvPr>
          <p:cNvSpPr/>
          <p:nvPr/>
        </p:nvSpPr>
        <p:spPr>
          <a:xfrm>
            <a:off x="417600" y="3668844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7030A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D4">
            <a:extLst>
              <a:ext uri="{FF2B5EF4-FFF2-40B4-BE49-F238E27FC236}">
                <a16:creationId xmlns:a16="http://schemas.microsoft.com/office/drawing/2014/main" id="{AF375852-DD50-515B-BD57-4044A0EB6708}"/>
              </a:ext>
            </a:extLst>
          </p:cNvPr>
          <p:cNvSpPr/>
          <p:nvPr/>
        </p:nvSpPr>
        <p:spPr>
          <a:xfrm>
            <a:off x="417600" y="4425822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7030A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E1">
            <a:extLst>
              <a:ext uri="{FF2B5EF4-FFF2-40B4-BE49-F238E27FC236}">
                <a16:creationId xmlns:a16="http://schemas.microsoft.com/office/drawing/2014/main" id="{DE5AF28F-4072-349C-10B1-8B1A30C60EA0}"/>
              </a:ext>
            </a:extLst>
          </p:cNvPr>
          <p:cNvSpPr/>
          <p:nvPr/>
        </p:nvSpPr>
        <p:spPr>
          <a:xfrm>
            <a:off x="417600" y="2158607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E2">
            <a:extLst>
              <a:ext uri="{FF2B5EF4-FFF2-40B4-BE49-F238E27FC236}">
                <a16:creationId xmlns:a16="http://schemas.microsoft.com/office/drawing/2014/main" id="{E683471E-102F-0622-5253-C79AB5E9EA68}"/>
              </a:ext>
            </a:extLst>
          </p:cNvPr>
          <p:cNvSpPr/>
          <p:nvPr/>
        </p:nvSpPr>
        <p:spPr>
          <a:xfrm>
            <a:off x="417600" y="2914569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E3">
            <a:extLst>
              <a:ext uri="{FF2B5EF4-FFF2-40B4-BE49-F238E27FC236}">
                <a16:creationId xmlns:a16="http://schemas.microsoft.com/office/drawing/2014/main" id="{A6B7F156-985C-0935-290A-22A226EDD04C}"/>
              </a:ext>
            </a:extLst>
          </p:cNvPr>
          <p:cNvSpPr/>
          <p:nvPr/>
        </p:nvSpPr>
        <p:spPr>
          <a:xfrm>
            <a:off x="417600" y="3668844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E4">
            <a:extLst>
              <a:ext uri="{FF2B5EF4-FFF2-40B4-BE49-F238E27FC236}">
                <a16:creationId xmlns:a16="http://schemas.microsoft.com/office/drawing/2014/main" id="{6EB40B61-82A5-EB28-3FF7-228CD8F1BBDF}"/>
              </a:ext>
            </a:extLst>
          </p:cNvPr>
          <p:cNvSpPr/>
          <p:nvPr/>
        </p:nvSpPr>
        <p:spPr>
          <a:xfrm>
            <a:off x="417600" y="4425822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3s">
            <a:extLst>
              <a:ext uri="{FF2B5EF4-FFF2-40B4-BE49-F238E27FC236}">
                <a16:creationId xmlns:a16="http://schemas.microsoft.com/office/drawing/2014/main" id="{0856AE68-24EB-90A7-9AAF-0A00B603107B}"/>
              </a:ext>
            </a:extLst>
          </p:cNvPr>
          <p:cNvSpPr/>
          <p:nvPr/>
        </p:nvSpPr>
        <p:spPr>
          <a:xfrm>
            <a:off x="417600" y="3668400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0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B3s">
            <a:extLst>
              <a:ext uri="{FF2B5EF4-FFF2-40B4-BE49-F238E27FC236}">
                <a16:creationId xmlns:a16="http://schemas.microsoft.com/office/drawing/2014/main" id="{6E4036C6-784E-A65E-5DB8-624463E37700}"/>
              </a:ext>
            </a:extLst>
          </p:cNvPr>
          <p:cNvSpPr/>
          <p:nvPr/>
        </p:nvSpPr>
        <p:spPr>
          <a:xfrm>
            <a:off x="417600" y="3668400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F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3s">
            <a:extLst>
              <a:ext uri="{FF2B5EF4-FFF2-40B4-BE49-F238E27FC236}">
                <a16:creationId xmlns:a16="http://schemas.microsoft.com/office/drawing/2014/main" id="{850FE164-2136-5381-5806-B42555A6F5B4}"/>
              </a:ext>
            </a:extLst>
          </p:cNvPr>
          <p:cNvSpPr/>
          <p:nvPr/>
        </p:nvSpPr>
        <p:spPr>
          <a:xfrm>
            <a:off x="417600" y="3668400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5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D3s">
            <a:extLst>
              <a:ext uri="{FF2B5EF4-FFF2-40B4-BE49-F238E27FC236}">
                <a16:creationId xmlns:a16="http://schemas.microsoft.com/office/drawing/2014/main" id="{CCE9C713-80EA-3E70-76DA-11CDA75AD041}"/>
              </a:ext>
            </a:extLst>
          </p:cNvPr>
          <p:cNvSpPr/>
          <p:nvPr/>
        </p:nvSpPr>
        <p:spPr>
          <a:xfrm>
            <a:off x="417600" y="3668400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7030A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E3s">
            <a:extLst>
              <a:ext uri="{FF2B5EF4-FFF2-40B4-BE49-F238E27FC236}">
                <a16:creationId xmlns:a16="http://schemas.microsoft.com/office/drawing/2014/main" id="{E1E50D43-502D-8C15-A558-EF1432F1BC6B}"/>
              </a:ext>
            </a:extLst>
          </p:cNvPr>
          <p:cNvSpPr/>
          <p:nvPr/>
        </p:nvSpPr>
        <p:spPr>
          <a:xfrm>
            <a:off x="417600" y="3668400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-XOR-Top">
            <a:extLst>
              <a:ext uri="{FF2B5EF4-FFF2-40B4-BE49-F238E27FC236}">
                <a16:creationId xmlns:a16="http://schemas.microsoft.com/office/drawing/2014/main" id="{B548B477-38BC-26A7-5686-8BF51EB522FC}"/>
              </a:ext>
            </a:extLst>
          </p:cNvPr>
          <p:cNvSpPr/>
          <p:nvPr/>
        </p:nvSpPr>
        <p:spPr>
          <a:xfrm>
            <a:off x="2165605" y="4207017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0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B-XOR-Top">
            <a:extLst>
              <a:ext uri="{FF2B5EF4-FFF2-40B4-BE49-F238E27FC236}">
                <a16:creationId xmlns:a16="http://schemas.microsoft.com/office/drawing/2014/main" id="{C4FAF12F-BAED-7F56-1531-52C37C3B0CE3}"/>
              </a:ext>
            </a:extLst>
          </p:cNvPr>
          <p:cNvSpPr/>
          <p:nvPr/>
        </p:nvSpPr>
        <p:spPr>
          <a:xfrm>
            <a:off x="2165605" y="4207017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F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C-XOR-Top">
            <a:extLst>
              <a:ext uri="{FF2B5EF4-FFF2-40B4-BE49-F238E27FC236}">
                <a16:creationId xmlns:a16="http://schemas.microsoft.com/office/drawing/2014/main" id="{AEF8905E-F642-047E-768D-22B61B507DA9}"/>
              </a:ext>
            </a:extLst>
          </p:cNvPr>
          <p:cNvSpPr/>
          <p:nvPr/>
        </p:nvSpPr>
        <p:spPr>
          <a:xfrm>
            <a:off x="2165605" y="4207017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5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-XOR-Top">
            <a:extLst>
              <a:ext uri="{FF2B5EF4-FFF2-40B4-BE49-F238E27FC236}">
                <a16:creationId xmlns:a16="http://schemas.microsoft.com/office/drawing/2014/main" id="{45E15A63-7105-5321-B542-5BB812591FDF}"/>
              </a:ext>
            </a:extLst>
          </p:cNvPr>
          <p:cNvSpPr/>
          <p:nvPr/>
        </p:nvSpPr>
        <p:spPr>
          <a:xfrm>
            <a:off x="2165605" y="4207017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7030A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E-XOR-Top">
            <a:extLst>
              <a:ext uri="{FF2B5EF4-FFF2-40B4-BE49-F238E27FC236}">
                <a16:creationId xmlns:a16="http://schemas.microsoft.com/office/drawing/2014/main" id="{5D0CD844-5058-6D34-F2FD-BF431F6C6A11}"/>
              </a:ext>
            </a:extLst>
          </p:cNvPr>
          <p:cNvSpPr/>
          <p:nvPr/>
        </p:nvSpPr>
        <p:spPr>
          <a:xfrm>
            <a:off x="2165605" y="4207017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-SPL-DFF">
            <a:extLst>
              <a:ext uri="{FF2B5EF4-FFF2-40B4-BE49-F238E27FC236}">
                <a16:creationId xmlns:a16="http://schemas.microsoft.com/office/drawing/2014/main" id="{9EC1C7A8-51DE-B2E8-56B8-DA946D43EA6B}"/>
              </a:ext>
            </a:extLst>
          </p:cNvPr>
          <p:cNvSpPr/>
          <p:nvPr/>
        </p:nvSpPr>
        <p:spPr>
          <a:xfrm>
            <a:off x="2162042" y="3665025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0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B-SPL-DFF">
            <a:extLst>
              <a:ext uri="{FF2B5EF4-FFF2-40B4-BE49-F238E27FC236}">
                <a16:creationId xmlns:a16="http://schemas.microsoft.com/office/drawing/2014/main" id="{9C974903-6C0E-F409-C7FE-F8564D946286}"/>
              </a:ext>
            </a:extLst>
          </p:cNvPr>
          <p:cNvSpPr/>
          <p:nvPr/>
        </p:nvSpPr>
        <p:spPr>
          <a:xfrm>
            <a:off x="2162042" y="3665025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F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C-SPL-DFF">
            <a:extLst>
              <a:ext uri="{FF2B5EF4-FFF2-40B4-BE49-F238E27FC236}">
                <a16:creationId xmlns:a16="http://schemas.microsoft.com/office/drawing/2014/main" id="{EC135089-B0B1-A375-6382-C3DCA451677D}"/>
              </a:ext>
            </a:extLst>
          </p:cNvPr>
          <p:cNvSpPr/>
          <p:nvPr/>
        </p:nvSpPr>
        <p:spPr>
          <a:xfrm>
            <a:off x="2162042" y="3665025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5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D-SPL-DFF">
            <a:extLst>
              <a:ext uri="{FF2B5EF4-FFF2-40B4-BE49-F238E27FC236}">
                <a16:creationId xmlns:a16="http://schemas.microsoft.com/office/drawing/2014/main" id="{238C5B7F-8FBB-5CFB-2790-EA2961C0CD21}"/>
              </a:ext>
            </a:extLst>
          </p:cNvPr>
          <p:cNvSpPr/>
          <p:nvPr/>
        </p:nvSpPr>
        <p:spPr>
          <a:xfrm>
            <a:off x="2162042" y="3665025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7030A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E-SPL-DFF">
            <a:extLst>
              <a:ext uri="{FF2B5EF4-FFF2-40B4-BE49-F238E27FC236}">
                <a16:creationId xmlns:a16="http://schemas.microsoft.com/office/drawing/2014/main" id="{403EF103-E592-9E16-2B9B-0BB9156B2CCB}"/>
              </a:ext>
            </a:extLst>
          </p:cNvPr>
          <p:cNvSpPr/>
          <p:nvPr/>
        </p:nvSpPr>
        <p:spPr>
          <a:xfrm>
            <a:off x="2162042" y="3665025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-OR-Top">
            <a:extLst>
              <a:ext uri="{FF2B5EF4-FFF2-40B4-BE49-F238E27FC236}">
                <a16:creationId xmlns:a16="http://schemas.microsoft.com/office/drawing/2014/main" id="{7527425C-5211-28F6-6028-4AF9B71A1ED9}"/>
              </a:ext>
            </a:extLst>
          </p:cNvPr>
          <p:cNvSpPr/>
          <p:nvPr/>
        </p:nvSpPr>
        <p:spPr>
          <a:xfrm>
            <a:off x="2166449" y="2431287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0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B-OR-Top">
            <a:extLst>
              <a:ext uri="{FF2B5EF4-FFF2-40B4-BE49-F238E27FC236}">
                <a16:creationId xmlns:a16="http://schemas.microsoft.com/office/drawing/2014/main" id="{ECE82E07-8202-D9A7-916A-81C8DD9C9DFA}"/>
              </a:ext>
            </a:extLst>
          </p:cNvPr>
          <p:cNvSpPr/>
          <p:nvPr/>
        </p:nvSpPr>
        <p:spPr>
          <a:xfrm>
            <a:off x="2166449" y="2431287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F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-OR-Top">
            <a:extLst>
              <a:ext uri="{FF2B5EF4-FFF2-40B4-BE49-F238E27FC236}">
                <a16:creationId xmlns:a16="http://schemas.microsoft.com/office/drawing/2014/main" id="{A6B2E536-3475-FC33-0D5D-3059EF135D81}"/>
              </a:ext>
            </a:extLst>
          </p:cNvPr>
          <p:cNvSpPr/>
          <p:nvPr/>
        </p:nvSpPr>
        <p:spPr>
          <a:xfrm>
            <a:off x="2166449" y="2431287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5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D-OR-Top">
            <a:extLst>
              <a:ext uri="{FF2B5EF4-FFF2-40B4-BE49-F238E27FC236}">
                <a16:creationId xmlns:a16="http://schemas.microsoft.com/office/drawing/2014/main" id="{BA4C150D-C1E0-A5E9-0360-11DE34BCEA27}"/>
              </a:ext>
            </a:extLst>
          </p:cNvPr>
          <p:cNvSpPr/>
          <p:nvPr/>
        </p:nvSpPr>
        <p:spPr>
          <a:xfrm>
            <a:off x="2166449" y="2431287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7030A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E-OR-Top">
            <a:extLst>
              <a:ext uri="{FF2B5EF4-FFF2-40B4-BE49-F238E27FC236}">
                <a16:creationId xmlns:a16="http://schemas.microsoft.com/office/drawing/2014/main" id="{803B227F-0DDB-2400-94A2-67F6A35D0CD1}"/>
              </a:ext>
            </a:extLst>
          </p:cNvPr>
          <p:cNvSpPr/>
          <p:nvPr/>
        </p:nvSpPr>
        <p:spPr>
          <a:xfrm>
            <a:off x="2166449" y="2431287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-INV">
            <a:extLst>
              <a:ext uri="{FF2B5EF4-FFF2-40B4-BE49-F238E27FC236}">
                <a16:creationId xmlns:a16="http://schemas.microsoft.com/office/drawing/2014/main" id="{B14A3B47-D023-B792-A9BB-0063D4DFB6CC}"/>
              </a:ext>
            </a:extLst>
          </p:cNvPr>
          <p:cNvSpPr/>
          <p:nvPr/>
        </p:nvSpPr>
        <p:spPr>
          <a:xfrm>
            <a:off x="3419637" y="2536771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0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B-INV">
            <a:extLst>
              <a:ext uri="{FF2B5EF4-FFF2-40B4-BE49-F238E27FC236}">
                <a16:creationId xmlns:a16="http://schemas.microsoft.com/office/drawing/2014/main" id="{D0462CF2-AF90-BE64-0A97-F3B23B9BDB2F}"/>
              </a:ext>
            </a:extLst>
          </p:cNvPr>
          <p:cNvSpPr/>
          <p:nvPr/>
        </p:nvSpPr>
        <p:spPr>
          <a:xfrm>
            <a:off x="3419637" y="2536771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F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C-INV">
            <a:extLst>
              <a:ext uri="{FF2B5EF4-FFF2-40B4-BE49-F238E27FC236}">
                <a16:creationId xmlns:a16="http://schemas.microsoft.com/office/drawing/2014/main" id="{6B599ED4-6B4D-1027-F21C-4FD9ADE009F6}"/>
              </a:ext>
            </a:extLst>
          </p:cNvPr>
          <p:cNvSpPr/>
          <p:nvPr/>
        </p:nvSpPr>
        <p:spPr>
          <a:xfrm>
            <a:off x="3419637" y="2536771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5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D-INV">
            <a:extLst>
              <a:ext uri="{FF2B5EF4-FFF2-40B4-BE49-F238E27FC236}">
                <a16:creationId xmlns:a16="http://schemas.microsoft.com/office/drawing/2014/main" id="{AA506C6E-F360-AE9F-BBF6-80FA4983C15C}"/>
              </a:ext>
            </a:extLst>
          </p:cNvPr>
          <p:cNvSpPr/>
          <p:nvPr/>
        </p:nvSpPr>
        <p:spPr>
          <a:xfrm>
            <a:off x="3419637" y="2536771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7030A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E-INV">
            <a:extLst>
              <a:ext uri="{FF2B5EF4-FFF2-40B4-BE49-F238E27FC236}">
                <a16:creationId xmlns:a16="http://schemas.microsoft.com/office/drawing/2014/main" id="{AA904286-3061-9229-E2FC-6A3FC60E9083}"/>
              </a:ext>
            </a:extLst>
          </p:cNvPr>
          <p:cNvSpPr/>
          <p:nvPr/>
        </p:nvSpPr>
        <p:spPr>
          <a:xfrm>
            <a:off x="3419637" y="2536771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A-DFF-DFF-3">
            <a:extLst>
              <a:ext uri="{FF2B5EF4-FFF2-40B4-BE49-F238E27FC236}">
                <a16:creationId xmlns:a16="http://schemas.microsoft.com/office/drawing/2014/main" id="{96E56FB2-075F-97E4-8B87-077F630611B6}"/>
              </a:ext>
            </a:extLst>
          </p:cNvPr>
          <p:cNvSpPr/>
          <p:nvPr/>
        </p:nvSpPr>
        <p:spPr>
          <a:xfrm>
            <a:off x="3419637" y="3665025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0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B-DFF-DFF-3">
            <a:extLst>
              <a:ext uri="{FF2B5EF4-FFF2-40B4-BE49-F238E27FC236}">
                <a16:creationId xmlns:a16="http://schemas.microsoft.com/office/drawing/2014/main" id="{8FC1FB15-B9D3-13C0-8B37-D108711DEE5E}"/>
              </a:ext>
            </a:extLst>
          </p:cNvPr>
          <p:cNvSpPr/>
          <p:nvPr/>
        </p:nvSpPr>
        <p:spPr>
          <a:xfrm>
            <a:off x="3419637" y="3665025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F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C-DFF-DFF-3">
            <a:extLst>
              <a:ext uri="{FF2B5EF4-FFF2-40B4-BE49-F238E27FC236}">
                <a16:creationId xmlns:a16="http://schemas.microsoft.com/office/drawing/2014/main" id="{B5603AD6-48CF-8461-AECB-F13A86632E91}"/>
              </a:ext>
            </a:extLst>
          </p:cNvPr>
          <p:cNvSpPr/>
          <p:nvPr/>
        </p:nvSpPr>
        <p:spPr>
          <a:xfrm>
            <a:off x="3419637" y="3665025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5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D-DFF-DFF-3">
            <a:extLst>
              <a:ext uri="{FF2B5EF4-FFF2-40B4-BE49-F238E27FC236}">
                <a16:creationId xmlns:a16="http://schemas.microsoft.com/office/drawing/2014/main" id="{02EE72AB-27D0-9119-FBAD-CC50F782B351}"/>
              </a:ext>
            </a:extLst>
          </p:cNvPr>
          <p:cNvSpPr/>
          <p:nvPr/>
        </p:nvSpPr>
        <p:spPr>
          <a:xfrm>
            <a:off x="3419637" y="3665025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7030A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E-DFF-DFF-3">
            <a:extLst>
              <a:ext uri="{FF2B5EF4-FFF2-40B4-BE49-F238E27FC236}">
                <a16:creationId xmlns:a16="http://schemas.microsoft.com/office/drawing/2014/main" id="{6A305B66-0CDD-8E8F-463C-FE21D21EC62C}"/>
              </a:ext>
            </a:extLst>
          </p:cNvPr>
          <p:cNvSpPr/>
          <p:nvPr/>
        </p:nvSpPr>
        <p:spPr>
          <a:xfrm>
            <a:off x="3419637" y="3665025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A-XOR-DFF">
            <a:extLst>
              <a:ext uri="{FF2B5EF4-FFF2-40B4-BE49-F238E27FC236}">
                <a16:creationId xmlns:a16="http://schemas.microsoft.com/office/drawing/2014/main" id="{7AF9463D-6286-EC02-8E62-BB604A6B1660}"/>
              </a:ext>
            </a:extLst>
          </p:cNvPr>
          <p:cNvSpPr/>
          <p:nvPr/>
        </p:nvSpPr>
        <p:spPr>
          <a:xfrm>
            <a:off x="3417298" y="4301278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0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0" name="B-XOR-DFF">
            <a:extLst>
              <a:ext uri="{FF2B5EF4-FFF2-40B4-BE49-F238E27FC236}">
                <a16:creationId xmlns:a16="http://schemas.microsoft.com/office/drawing/2014/main" id="{578DE935-D1A0-01BF-05FF-34C207BA2D96}"/>
              </a:ext>
            </a:extLst>
          </p:cNvPr>
          <p:cNvSpPr/>
          <p:nvPr/>
        </p:nvSpPr>
        <p:spPr>
          <a:xfrm>
            <a:off x="3417298" y="4301278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F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C-XOR-DFF">
            <a:extLst>
              <a:ext uri="{FF2B5EF4-FFF2-40B4-BE49-F238E27FC236}">
                <a16:creationId xmlns:a16="http://schemas.microsoft.com/office/drawing/2014/main" id="{FF256C61-3830-F78D-EDDB-DC53E0D60542}"/>
              </a:ext>
            </a:extLst>
          </p:cNvPr>
          <p:cNvSpPr/>
          <p:nvPr/>
        </p:nvSpPr>
        <p:spPr>
          <a:xfrm>
            <a:off x="3417298" y="4301278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5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D-XOR-DFF">
            <a:extLst>
              <a:ext uri="{FF2B5EF4-FFF2-40B4-BE49-F238E27FC236}">
                <a16:creationId xmlns:a16="http://schemas.microsoft.com/office/drawing/2014/main" id="{1B0C9ABC-ABBA-C557-D3FC-9BC74403F484}"/>
              </a:ext>
            </a:extLst>
          </p:cNvPr>
          <p:cNvSpPr/>
          <p:nvPr/>
        </p:nvSpPr>
        <p:spPr>
          <a:xfrm>
            <a:off x="3417298" y="4301278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7030A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E-XOR-DFF">
            <a:extLst>
              <a:ext uri="{FF2B5EF4-FFF2-40B4-BE49-F238E27FC236}">
                <a16:creationId xmlns:a16="http://schemas.microsoft.com/office/drawing/2014/main" id="{14BDBD1A-BEC1-3DC0-0674-FCA74F41B08A}"/>
              </a:ext>
            </a:extLst>
          </p:cNvPr>
          <p:cNvSpPr/>
          <p:nvPr/>
        </p:nvSpPr>
        <p:spPr>
          <a:xfrm>
            <a:off x="3417298" y="4301278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A-DFF-DFF-4">
            <a:extLst>
              <a:ext uri="{FF2B5EF4-FFF2-40B4-BE49-F238E27FC236}">
                <a16:creationId xmlns:a16="http://schemas.microsoft.com/office/drawing/2014/main" id="{02FE1083-6643-7C61-9816-BBCA0D1B7C7F}"/>
              </a:ext>
            </a:extLst>
          </p:cNvPr>
          <p:cNvSpPr/>
          <p:nvPr/>
        </p:nvSpPr>
        <p:spPr>
          <a:xfrm>
            <a:off x="4915024" y="4301278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0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B-DFF-DFF-4">
            <a:extLst>
              <a:ext uri="{FF2B5EF4-FFF2-40B4-BE49-F238E27FC236}">
                <a16:creationId xmlns:a16="http://schemas.microsoft.com/office/drawing/2014/main" id="{06DF9B8A-C178-5A16-0DFF-1EA0393ABEEF}"/>
              </a:ext>
            </a:extLst>
          </p:cNvPr>
          <p:cNvSpPr/>
          <p:nvPr/>
        </p:nvSpPr>
        <p:spPr>
          <a:xfrm>
            <a:off x="4915024" y="4301278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F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C-DFF-DFF-4">
            <a:extLst>
              <a:ext uri="{FF2B5EF4-FFF2-40B4-BE49-F238E27FC236}">
                <a16:creationId xmlns:a16="http://schemas.microsoft.com/office/drawing/2014/main" id="{18E0C2BE-6F16-460F-7FEE-0613D84E1A5C}"/>
              </a:ext>
            </a:extLst>
          </p:cNvPr>
          <p:cNvSpPr/>
          <p:nvPr/>
        </p:nvSpPr>
        <p:spPr>
          <a:xfrm>
            <a:off x="4915024" y="4301278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5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D-DFF-DFF-4">
            <a:extLst>
              <a:ext uri="{FF2B5EF4-FFF2-40B4-BE49-F238E27FC236}">
                <a16:creationId xmlns:a16="http://schemas.microsoft.com/office/drawing/2014/main" id="{76DE5BB6-D5EF-85A3-6BEF-1BA71E6F7A5F}"/>
              </a:ext>
            </a:extLst>
          </p:cNvPr>
          <p:cNvSpPr/>
          <p:nvPr/>
        </p:nvSpPr>
        <p:spPr>
          <a:xfrm>
            <a:off x="4915024" y="4301278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7030A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E-DFF-DFF-4">
            <a:extLst>
              <a:ext uri="{FF2B5EF4-FFF2-40B4-BE49-F238E27FC236}">
                <a16:creationId xmlns:a16="http://schemas.microsoft.com/office/drawing/2014/main" id="{3E7EA7F8-0E82-9375-CEF3-2329C5752112}"/>
              </a:ext>
            </a:extLst>
          </p:cNvPr>
          <p:cNvSpPr/>
          <p:nvPr/>
        </p:nvSpPr>
        <p:spPr>
          <a:xfrm>
            <a:off x="4915024" y="4301278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A-AND-Top">
            <a:extLst>
              <a:ext uri="{FF2B5EF4-FFF2-40B4-BE49-F238E27FC236}">
                <a16:creationId xmlns:a16="http://schemas.microsoft.com/office/drawing/2014/main" id="{85537BC8-3314-B0CE-CC04-FF465DEF57CB}"/>
              </a:ext>
            </a:extLst>
          </p:cNvPr>
          <p:cNvSpPr/>
          <p:nvPr/>
        </p:nvSpPr>
        <p:spPr>
          <a:xfrm>
            <a:off x="4914094" y="2999180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0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B-AND-Top">
            <a:extLst>
              <a:ext uri="{FF2B5EF4-FFF2-40B4-BE49-F238E27FC236}">
                <a16:creationId xmlns:a16="http://schemas.microsoft.com/office/drawing/2014/main" id="{671C8E0D-2009-79E4-8B06-F71707E6D6BD}"/>
              </a:ext>
            </a:extLst>
          </p:cNvPr>
          <p:cNvSpPr/>
          <p:nvPr/>
        </p:nvSpPr>
        <p:spPr>
          <a:xfrm>
            <a:off x="4914094" y="2999180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F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C-AND-Top">
            <a:extLst>
              <a:ext uri="{FF2B5EF4-FFF2-40B4-BE49-F238E27FC236}">
                <a16:creationId xmlns:a16="http://schemas.microsoft.com/office/drawing/2014/main" id="{2655038F-8758-C9FB-7A89-A4AFFD31A8D4}"/>
              </a:ext>
            </a:extLst>
          </p:cNvPr>
          <p:cNvSpPr/>
          <p:nvPr/>
        </p:nvSpPr>
        <p:spPr>
          <a:xfrm>
            <a:off x="4914094" y="2999180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5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D-AND-Top">
            <a:extLst>
              <a:ext uri="{FF2B5EF4-FFF2-40B4-BE49-F238E27FC236}">
                <a16:creationId xmlns:a16="http://schemas.microsoft.com/office/drawing/2014/main" id="{11885292-D1E9-EE6C-B361-9577DB618228}"/>
              </a:ext>
            </a:extLst>
          </p:cNvPr>
          <p:cNvSpPr/>
          <p:nvPr/>
        </p:nvSpPr>
        <p:spPr>
          <a:xfrm>
            <a:off x="4914094" y="2999180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7030A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E-AND-Top">
            <a:extLst>
              <a:ext uri="{FF2B5EF4-FFF2-40B4-BE49-F238E27FC236}">
                <a16:creationId xmlns:a16="http://schemas.microsoft.com/office/drawing/2014/main" id="{43AFC2F9-B6F6-E805-56A7-C4C684F49392}"/>
              </a:ext>
            </a:extLst>
          </p:cNvPr>
          <p:cNvSpPr/>
          <p:nvPr/>
        </p:nvSpPr>
        <p:spPr>
          <a:xfrm>
            <a:off x="4914094" y="2999180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A-LastOR-Top">
            <a:extLst>
              <a:ext uri="{FF2B5EF4-FFF2-40B4-BE49-F238E27FC236}">
                <a16:creationId xmlns:a16="http://schemas.microsoft.com/office/drawing/2014/main" id="{3267D7A6-9298-1554-6DA6-041C253CA07C}"/>
              </a:ext>
            </a:extLst>
          </p:cNvPr>
          <p:cNvSpPr/>
          <p:nvPr/>
        </p:nvSpPr>
        <p:spPr>
          <a:xfrm>
            <a:off x="6501954" y="3599086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0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B-LastOR-Top">
            <a:extLst>
              <a:ext uri="{FF2B5EF4-FFF2-40B4-BE49-F238E27FC236}">
                <a16:creationId xmlns:a16="http://schemas.microsoft.com/office/drawing/2014/main" id="{93C95870-8A92-CBCB-3729-86405C372EF7}"/>
              </a:ext>
            </a:extLst>
          </p:cNvPr>
          <p:cNvSpPr/>
          <p:nvPr/>
        </p:nvSpPr>
        <p:spPr>
          <a:xfrm>
            <a:off x="6501954" y="3599086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F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C-LastOR-Top">
            <a:extLst>
              <a:ext uri="{FF2B5EF4-FFF2-40B4-BE49-F238E27FC236}">
                <a16:creationId xmlns:a16="http://schemas.microsoft.com/office/drawing/2014/main" id="{8800C482-F365-9FD0-02D8-793E42EAB3E0}"/>
              </a:ext>
            </a:extLst>
          </p:cNvPr>
          <p:cNvSpPr/>
          <p:nvPr/>
        </p:nvSpPr>
        <p:spPr>
          <a:xfrm>
            <a:off x="6501954" y="3599086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00B05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D-LastOR-Top">
            <a:extLst>
              <a:ext uri="{FF2B5EF4-FFF2-40B4-BE49-F238E27FC236}">
                <a16:creationId xmlns:a16="http://schemas.microsoft.com/office/drawing/2014/main" id="{303685A3-8175-CE93-DA1C-278C2EEED3D3}"/>
              </a:ext>
            </a:extLst>
          </p:cNvPr>
          <p:cNvSpPr/>
          <p:nvPr/>
        </p:nvSpPr>
        <p:spPr>
          <a:xfrm>
            <a:off x="6501954" y="3599086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7030A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E-LastOR-Top">
            <a:extLst>
              <a:ext uri="{FF2B5EF4-FFF2-40B4-BE49-F238E27FC236}">
                <a16:creationId xmlns:a16="http://schemas.microsoft.com/office/drawing/2014/main" id="{D01DBA4E-9056-0FF7-FC56-2EF9BA38F168}"/>
              </a:ext>
            </a:extLst>
          </p:cNvPr>
          <p:cNvSpPr/>
          <p:nvPr/>
        </p:nvSpPr>
        <p:spPr>
          <a:xfrm>
            <a:off x="6501954" y="3599086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Call for Papers ASP-DAC 2023">
            <a:extLst>
              <a:ext uri="{FF2B5EF4-FFF2-40B4-BE49-F238E27FC236}">
                <a16:creationId xmlns:a16="http://schemas.microsoft.com/office/drawing/2014/main" id="{C3568139-5048-D0DC-E6AA-352515DFB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44000"/>
            <a:ext cx="550671" cy="3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871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555 0.00062 L 0.19166 0.05371 " pathEditMode="relative" ptsTypes="AAA">
                                      <p:cBhvr>
                                        <p:cTn id="2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417 0.00123 L 0.19098 -0.04939 " pathEditMode="relative" ptsTypes="AAA">
                                      <p:cBhvr>
                                        <p:cTn id="3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098 -0.00124 " pathEditMode="relative" ptsTypes="AA">
                                      <p:cBhvr>
                                        <p:cTn id="3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896 0 L 0.19098 0.10679 " pathEditMode="relative" ptsTypes="AAA">
                                      <p:cBhvr>
                                        <p:cTn id="3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132 -0.00185 " pathEditMode="relative" ptsTypes="AA">
                                      <p:cBhvr>
                                        <p:cTn id="3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389 0.02037 L 0.13784 0.02037 " pathEditMode="relative" ptsTypes="AAA">
                                      <p:cBhvr>
                                        <p:cTn id="84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785 0 " pathEditMode="relative" ptsTypes="AA">
                                      <p:cBhvr>
                                        <p:cTn id="86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042 0.01914 L 0.13716 0.01914 " pathEditMode="relative" ptsTypes="AAA">
                                      <p:cBhvr>
                                        <p:cTn id="8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555 0.00062 L 0.19166 0.05371 " pathEditMode="relative" ptsTypes="AAA">
                                      <p:cBhvr>
                                        <p:cTn id="9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417 0.00123 L 0.19098 -0.04939 " pathEditMode="relative" ptsTypes="AAA">
                                      <p:cBhvr>
                                        <p:cTn id="9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098 -0.00124 " pathEditMode="relative" ptsTypes="AA">
                                      <p:cBhvr>
                                        <p:cTn id="9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896 0 L 0.19098 0.10679 " pathEditMode="relative" ptsTypes="AAA">
                                      <p:cBhvr>
                                        <p:cTn id="9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132 -0.00185 " pathEditMode="relative" ptsTypes="AA">
                                      <p:cBhvr>
                                        <p:cTn id="9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93 0 L 0.15069 0.09012 L 0.16319 0.09012 " pathEditMode="relative" ptsTypes="AAAA">
                                      <p:cBhvr>
                                        <p:cTn id="164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993 0 L 0.15 -0.08704 L 0.16319 -0.08704 " pathEditMode="relative" ptsTypes="AAAA">
                                      <p:cBhvr>
                                        <p:cTn id="166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424 0 " pathEditMode="relative" ptsTypes="AA">
                                      <p:cBhvr>
                                        <p:cTn id="168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389 0.02037 L 0.13784 0.02037 " pathEditMode="relative" ptsTypes="AAA">
                                      <p:cBhvr>
                                        <p:cTn id="170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785 0 " pathEditMode="relative" ptsTypes="AA">
                                      <p:cBhvr>
                                        <p:cTn id="172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042 0.01914 L 0.13716 0.01914 " pathEditMode="relative" ptsTypes="AAA">
                                      <p:cBhvr>
                                        <p:cTn id="17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555 0.00062 L 0.19166 0.05371 " pathEditMode="relative" ptsTypes="AAA">
                                      <p:cBhvr>
                                        <p:cTn id="17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417 0.00123 L 0.19098 -0.04939 " pathEditMode="relative" ptsTypes="AAA">
                                      <p:cBhvr>
                                        <p:cTn id="17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098 -0.00124 " pathEditMode="relative" ptsTypes="AA">
                                      <p:cBhvr>
                                        <p:cTn id="180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896 0 L 0.19098 0.10679 " pathEditMode="relative" ptsTypes="AAA">
                                      <p:cBhvr>
                                        <p:cTn id="18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132 -0.00185 " pathEditMode="relative" ptsTypes="AA">
                                      <p:cBhvr>
                                        <p:cTn id="184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229 0.02099 L 0.16007 0.11667 L 0.17396 0.11667 " pathEditMode="relative" ptsTypes="AAAA">
                                      <p:cBhvr>
                                        <p:cTn id="265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264 0 L 0.15972 -0.09383 L 0.17326 -0.09383 " pathEditMode="relative" ptsTypes="AAAA">
                                      <p:cBhvr>
                                        <p:cTn id="267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93 0 L 0.15069 0.09012 L 0.16319 0.09012 " pathEditMode="relative" ptsTypes="AAAA">
                                      <p:cBhvr>
                                        <p:cTn id="269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993 0 L 0.15 -0.08704 L 0.16319 -0.08704 " pathEditMode="relative" ptsTypes="AAAA">
                                      <p:cBhvr>
                                        <p:cTn id="271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424 0 " pathEditMode="relative" ptsTypes="AA">
                                      <p:cBhvr>
                                        <p:cTn id="273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389 0.02037 L 0.13784 0.02037 " pathEditMode="relative" ptsTypes="AAA">
                                      <p:cBhvr>
                                        <p:cTn id="275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785 0 " pathEditMode="relative" ptsTypes="AA">
                                      <p:cBhvr>
                                        <p:cTn id="277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042 0.01914 L 0.13716 0.01914 " pathEditMode="relative" ptsTypes="AAA">
                                      <p:cBhvr>
                                        <p:cTn id="279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555 0.00062 L 0.19166 0.05371 " pathEditMode="relative" ptsTypes="AAA">
                                      <p:cBhvr>
                                        <p:cTn id="281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417 0.00123 L 0.19098 -0.04939 " pathEditMode="relative" ptsTypes="AAA">
                                      <p:cBhvr>
                                        <p:cTn id="283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098 -0.00124 " pathEditMode="relative" ptsTypes="AA">
                                      <p:cBhvr>
                                        <p:cTn id="285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6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896 0 L 0.19098 0.10679 " pathEditMode="relative" ptsTypes="AAA">
                                      <p:cBhvr>
                                        <p:cTn id="287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132 -0.00185 " pathEditMode="relative" ptsTypes="AA">
                                      <p:cBhvr>
                                        <p:cTn id="289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694 0.02099 L 0.0875 0.02099 " pathEditMode="relative" ptsTypes="AAA">
                                      <p:cBhvr>
                                        <p:cTn id="379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229 0.02099 L 0.16007 0.11667 L 0.17396 0.11667 " pathEditMode="relative" ptsTypes="AAAA">
                                      <p:cBhvr>
                                        <p:cTn id="381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264 0 L 0.15972 -0.09383 L 0.17326 -0.09383 " pathEditMode="relative" ptsTypes="AAAA">
                                      <p:cBhvr>
                                        <p:cTn id="383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93 0 L 0.15069 0.09012 L 0.16319 0.09012 " pathEditMode="relative" ptsTypes="AAAA">
                                      <p:cBhvr>
                                        <p:cTn id="385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993 0 L 0.15 -0.08704 L 0.16319 -0.08704 " pathEditMode="relative" ptsTypes="AAAA">
                                      <p:cBhvr>
                                        <p:cTn id="387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424 0 " pathEditMode="relative" ptsTypes="AA">
                                      <p:cBhvr>
                                        <p:cTn id="389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389 0.02037 L 0.13784 0.02037 " pathEditMode="relative" ptsTypes="AAA">
                                      <p:cBhvr>
                                        <p:cTn id="391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785 0 " pathEditMode="relative" ptsTypes="AA">
                                      <p:cBhvr>
                                        <p:cTn id="393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042 0.01914 L 0.13716 0.01914 " pathEditMode="relative" ptsTypes="AAA">
                                      <p:cBhvr>
                                        <p:cTn id="395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555 0.00062 L 0.19166 0.05371 " pathEditMode="relative" ptsTypes="AAA">
                                      <p:cBhvr>
                                        <p:cTn id="397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417 0.00123 L 0.19098 -0.04939 " pathEditMode="relative" ptsTypes="AAA">
                                      <p:cBhvr>
                                        <p:cTn id="399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098 -0.00124 " pathEditMode="relative" ptsTypes="AA">
                                      <p:cBhvr>
                                        <p:cTn id="401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2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896 0 L 0.19098 0.10679 " pathEditMode="relative" ptsTypes="AAA">
                                      <p:cBhvr>
                                        <p:cTn id="403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132 -0.00185 " pathEditMode="relative" ptsTypes="AA">
                                      <p:cBhvr>
                                        <p:cTn id="405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694 0.02099 L 0.0875 0.02099 " pathEditMode="relative" ptsTypes="AAA">
                                      <p:cBhvr>
                                        <p:cTn id="478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229 0.02099 L 0.16007 0.11667 L 0.17396 0.11667 " pathEditMode="relative" ptsTypes="AAAA">
                                      <p:cBhvr>
                                        <p:cTn id="480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264 0 L 0.15972 -0.09383 L 0.17326 -0.09383 " pathEditMode="relative" ptsTypes="AAAA">
                                      <p:cBhvr>
                                        <p:cTn id="482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93 0 L 0.15069 0.09012 L 0.16319 0.09012 " pathEditMode="relative" ptsTypes="AAAA">
                                      <p:cBhvr>
                                        <p:cTn id="484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993 0 L 0.15 -0.08704 L 0.16319 -0.08704 " pathEditMode="relative" ptsTypes="AAAA">
                                      <p:cBhvr>
                                        <p:cTn id="486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424 0 " pathEditMode="relative" ptsTypes="AA">
                                      <p:cBhvr>
                                        <p:cTn id="488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389 0.02037 L 0.13784 0.02037 " pathEditMode="relative" ptsTypes="AAA">
                                      <p:cBhvr>
                                        <p:cTn id="490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785 0 " pathEditMode="relative" ptsTypes="AA">
                                      <p:cBhvr>
                                        <p:cTn id="492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042 0.01914 L 0.13716 0.01914 " pathEditMode="relative" ptsTypes="AAA">
                                      <p:cBhvr>
                                        <p:cTn id="49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694 0.02099 L 0.0875 0.02099 " pathEditMode="relative" ptsTypes="AAA">
                                      <p:cBhvr>
                                        <p:cTn id="543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229 0.02099 L 0.16007 0.11667 L 0.17396 0.11667 " pathEditMode="relative" ptsTypes="AAAA">
                                      <p:cBhvr>
                                        <p:cTn id="545" dur="2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264 0 L 0.15972 -0.09383 L 0.17326 -0.09383 " pathEditMode="relative" ptsTypes="AAAA">
                                      <p:cBhvr>
                                        <p:cTn id="547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93 0 L 0.15069 0.09012 L 0.16319 0.09012 " pathEditMode="relative" ptsTypes="AAAA">
                                      <p:cBhvr>
                                        <p:cTn id="549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993 0 L 0.15 -0.08704 L 0.16319 -0.08704 " pathEditMode="relative" ptsTypes="AAAA">
                                      <p:cBhvr>
                                        <p:cTn id="551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424 0 " pathEditMode="relative" ptsTypes="AA">
                                      <p:cBhvr>
                                        <p:cTn id="553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694 0.02099 L 0.0875 0.02099 " pathEditMode="relative" ptsTypes="AAA">
                                      <p:cBhvr>
                                        <p:cTn id="584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229 0.02099 L 0.16007 0.11667 L 0.17396 0.11667 " pathEditMode="relative" ptsTypes="AAAA">
                                      <p:cBhvr>
                                        <p:cTn id="586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264 0 L 0.15972 -0.09383 L 0.17326 -0.09383 " pathEditMode="relative" ptsTypes="AAAA">
                                      <p:cBhvr>
                                        <p:cTn id="588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694 0.02099 L 0.0875 0.02099 " pathEditMode="relative" ptsTypes="AAA">
                                      <p:cBhvr>
                                        <p:cTn id="604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3" grpId="0" animBg="1"/>
      <p:bldP spid="73" grpId="1" animBg="1"/>
      <p:bldP spid="73" grpId="2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77" grpId="0" animBg="1"/>
      <p:bldP spid="77" grpId="1" animBg="1"/>
      <p:bldP spid="77" grpId="2" animBg="1"/>
      <p:bldP spid="78" grpId="0" animBg="1"/>
      <p:bldP spid="78" grpId="1" animBg="1"/>
      <p:bldP spid="78" grpId="2" animBg="1"/>
      <p:bldP spid="79" grpId="0" animBg="1"/>
      <p:bldP spid="79" grpId="1" animBg="1"/>
      <p:bldP spid="79" grpId="2" animBg="1"/>
      <p:bldP spid="80" grpId="0" animBg="1"/>
      <p:bldP spid="80" grpId="1" animBg="1"/>
      <p:bldP spid="80" grpId="2" animBg="1"/>
      <p:bldP spid="81" grpId="0" animBg="1"/>
      <p:bldP spid="81" grpId="1" animBg="1"/>
      <p:bldP spid="81" grpId="2" animBg="1"/>
      <p:bldP spid="82" grpId="0" animBg="1"/>
      <p:bldP spid="82" grpId="1" animBg="1"/>
      <p:bldP spid="82" grpId="2" animBg="1"/>
      <p:bldP spid="83" grpId="0" animBg="1"/>
      <p:bldP spid="83" grpId="1" animBg="1"/>
      <p:bldP spid="83" grpId="2" animBg="1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87" grpId="0" animBg="1"/>
      <p:bldP spid="87" grpId="1" animBg="1"/>
      <p:bldP spid="87" grpId="2" animBg="1"/>
      <p:bldP spid="88" grpId="0" animBg="1"/>
      <p:bldP spid="88" grpId="1" animBg="1"/>
      <p:bldP spid="88" grpId="2" animBg="1"/>
      <p:bldP spid="89" grpId="0" animBg="1"/>
      <p:bldP spid="89" grpId="2" animBg="1"/>
      <p:bldP spid="89" grpId="3" animBg="1"/>
      <p:bldP spid="90" grpId="0" animBg="1"/>
      <p:bldP spid="90" grpId="2" animBg="1"/>
      <p:bldP spid="90" grpId="3" animBg="1"/>
      <p:bldP spid="91" grpId="0" animBg="1"/>
      <p:bldP spid="91" grpId="2" animBg="1"/>
      <p:bldP spid="91" grpId="3" animBg="1"/>
      <p:bldP spid="92" grpId="0" animBg="1"/>
      <p:bldP spid="92" grpId="2" animBg="1"/>
      <p:bldP spid="92" grpId="3" animBg="1"/>
      <p:bldP spid="93" grpId="0" animBg="1"/>
      <p:bldP spid="93" grpId="2" animBg="1"/>
      <p:bldP spid="93" grpId="3" animBg="1"/>
      <p:bldP spid="100" grpId="0" animBg="1"/>
      <p:bldP spid="100" grpId="1" animBg="1"/>
      <p:bldP spid="100" grpId="2" animBg="1"/>
      <p:bldP spid="101" grpId="0" animBg="1"/>
      <p:bldP spid="101" grpId="1" animBg="1"/>
      <p:bldP spid="101" grpId="2" animBg="1"/>
      <p:bldP spid="102" grpId="0" animBg="1"/>
      <p:bldP spid="102" grpId="1" animBg="1"/>
      <p:bldP spid="102" grpId="2" animBg="1"/>
      <p:bldP spid="103" grpId="0" animBg="1"/>
      <p:bldP spid="103" grpId="1" animBg="1"/>
      <p:bldP spid="103" grpId="2" animBg="1"/>
      <p:bldP spid="104" grpId="0" animBg="1"/>
      <p:bldP spid="104" grpId="1" animBg="1"/>
      <p:bldP spid="104" grpId="2" animBg="1"/>
      <p:bldP spid="107" grpId="0" animBg="1"/>
      <p:bldP spid="107" grpId="1" animBg="1"/>
      <p:bldP spid="107" grpId="2" animBg="1"/>
      <p:bldP spid="108" grpId="0" animBg="1"/>
      <p:bldP spid="108" grpId="1" animBg="1"/>
      <p:bldP spid="108" grpId="2" animBg="1"/>
      <p:bldP spid="109" grpId="0" animBg="1"/>
      <p:bldP spid="109" grpId="1" animBg="1"/>
      <p:bldP spid="109" grpId="2" animBg="1"/>
      <p:bldP spid="110" grpId="0" animBg="1"/>
      <p:bldP spid="110" grpId="1" animBg="1"/>
      <p:bldP spid="110" grpId="2" animBg="1"/>
      <p:bldP spid="111" grpId="0" animBg="1"/>
      <p:bldP spid="111" grpId="1" animBg="1"/>
      <p:bldP spid="111" grpId="2" animBg="1"/>
      <p:bldP spid="118" grpId="0" animBg="1"/>
      <p:bldP spid="118" grpId="1" animBg="1"/>
      <p:bldP spid="118" grpId="2" animBg="1"/>
      <p:bldP spid="119" grpId="0" animBg="1"/>
      <p:bldP spid="119" grpId="1" animBg="1"/>
      <p:bldP spid="119" grpId="2" animBg="1"/>
      <p:bldP spid="120" grpId="0" animBg="1"/>
      <p:bldP spid="120" grpId="1" animBg="1"/>
      <p:bldP spid="120" grpId="2" animBg="1"/>
      <p:bldP spid="121" grpId="0" animBg="1"/>
      <p:bldP spid="121" grpId="1" animBg="1"/>
      <p:bldP spid="121" grpId="2" animBg="1"/>
      <p:bldP spid="122" grpId="0" animBg="1"/>
      <p:bldP spid="122" grpId="1" animBg="1"/>
      <p:bldP spid="122" grpId="2" animBg="1"/>
      <p:bldP spid="125" grpId="0" animBg="1"/>
      <p:bldP spid="125" grpId="1" animBg="1"/>
      <p:bldP spid="125" grpId="2" animBg="1"/>
      <p:bldP spid="126" grpId="0" animBg="1"/>
      <p:bldP spid="126" grpId="1" animBg="1"/>
      <p:bldP spid="126" grpId="2" animBg="1"/>
      <p:bldP spid="127" grpId="0" animBg="1"/>
      <p:bldP spid="127" grpId="1" animBg="1"/>
      <p:bldP spid="127" grpId="2" animBg="1"/>
      <p:bldP spid="192" grpId="0" animBg="1"/>
      <p:bldP spid="192" grpId="1" animBg="1"/>
      <p:bldP spid="192" grpId="2" animBg="1"/>
      <p:bldP spid="193" grpId="0" animBg="1"/>
      <p:bldP spid="193" grpId="1" animBg="1"/>
      <p:bldP spid="193" grpId="2" animBg="1"/>
      <p:bldP spid="194" grpId="0" animBg="1"/>
      <p:bldP spid="194" grpId="1" animBg="1"/>
      <p:bldP spid="194" grpId="2" animBg="1"/>
      <p:bldP spid="195" grpId="0" animBg="1"/>
      <p:bldP spid="195" grpId="1" animBg="1"/>
      <p:bldP spid="195" grpId="2" animBg="1"/>
      <p:bldP spid="196" grpId="0" animBg="1"/>
      <p:bldP spid="196" grpId="1" animBg="1"/>
      <p:bldP spid="196" grpId="2" animBg="1"/>
      <p:bldP spid="197" grpId="0" animBg="1"/>
      <p:bldP spid="197" grpId="1" animBg="1"/>
      <p:bldP spid="197" grpId="2" animBg="1"/>
      <p:bldP spid="198" grpId="0" animBg="1"/>
      <p:bldP spid="198" grpId="1" animBg="1"/>
      <p:bldP spid="198" grpId="2" animBg="1"/>
      <p:bldP spid="199" grpId="0" animBg="1"/>
      <p:bldP spid="199" grpId="1" animBg="1"/>
      <p:bldP spid="199" grpId="2" animBg="1"/>
      <p:bldP spid="200" grpId="0" animBg="1"/>
      <p:bldP spid="200" grpId="1" animBg="1"/>
      <p:bldP spid="200" grpId="2" animBg="1"/>
      <p:bldP spid="201" grpId="0" animBg="1"/>
      <p:bldP spid="201" grpId="1" animBg="1"/>
      <p:bldP spid="201" grpId="2" animBg="1"/>
      <p:bldP spid="202" grpId="0" animBg="1"/>
      <p:bldP spid="202" grpId="1" animBg="1"/>
      <p:bldP spid="202" grpId="2" animBg="1"/>
      <p:bldP spid="203" grpId="0" animBg="1"/>
      <p:bldP spid="203" grpId="1" animBg="1"/>
      <p:bldP spid="203" grpId="2" animBg="1"/>
      <p:bldP spid="209" grpId="0" animBg="1"/>
      <p:bldP spid="209" grpId="1" animBg="1"/>
      <p:bldP spid="209" grpId="2" animBg="1"/>
      <p:bldP spid="210" grpId="0" animBg="1"/>
      <p:bldP spid="210" grpId="1" animBg="1"/>
      <p:bldP spid="210" grpId="2" animBg="1"/>
      <p:bldP spid="211" grpId="0" animBg="1"/>
      <p:bldP spid="211" grpId="1" animBg="1"/>
      <p:bldP spid="211" grpId="2" animBg="1"/>
      <p:bldP spid="212" grpId="0" animBg="1"/>
      <p:bldP spid="212" grpId="1" animBg="1"/>
      <p:bldP spid="212" grpId="2" animBg="1"/>
      <p:bldP spid="213" grpId="0" animBg="1"/>
      <p:bldP spid="213" grpId="1" animBg="1"/>
      <p:bldP spid="213" grpId="2" animBg="1"/>
      <p:bldP spid="219" grpId="0" animBg="1"/>
      <p:bldP spid="219" grpId="1" animBg="1"/>
      <p:bldP spid="219" grpId="2" animBg="1"/>
      <p:bldP spid="220" grpId="0" animBg="1"/>
      <p:bldP spid="220" grpId="1" animBg="1"/>
      <p:bldP spid="220" grpId="2" animBg="1"/>
      <p:bldP spid="221" grpId="0" animBg="1"/>
      <p:bldP spid="221" grpId="1" animBg="1"/>
      <p:bldP spid="221" grpId="2" animBg="1"/>
      <p:bldP spid="222" grpId="0" animBg="1"/>
      <p:bldP spid="222" grpId="1" animBg="1"/>
      <p:bldP spid="222" grpId="2" animBg="1"/>
      <p:bldP spid="223" grpId="0" animBg="1"/>
      <p:bldP spid="223" grpId="1" animBg="1"/>
      <p:bldP spid="223" grpId="2" animBg="1"/>
      <p:bldP spid="231" grpId="0" animBg="1"/>
      <p:bldP spid="231" grpId="1" animBg="1"/>
      <p:bldP spid="231" grpId="2" animBg="1"/>
      <p:bldP spid="232" grpId="0" animBg="1"/>
      <p:bldP spid="232" grpId="1" animBg="1"/>
      <p:bldP spid="232" grpId="2" animBg="1"/>
      <p:bldP spid="233" grpId="0" animBg="1"/>
      <p:bldP spid="233" grpId="1" animBg="1"/>
      <p:bldP spid="233" grpId="2" animBg="1"/>
      <p:bldP spid="234" grpId="0" animBg="1"/>
      <p:bldP spid="234" grpId="1" animBg="1"/>
      <p:bldP spid="234" grpId="2" animBg="1"/>
      <p:bldP spid="235" grpId="0" animBg="1"/>
      <p:bldP spid="235" grpId="1" animBg="1"/>
      <p:bldP spid="235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4F1584-D171-64F5-70FD-B5414F84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6235643" cy="55154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SFQ Gate Timing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22DF6-EBDC-EB9C-757A-C596D033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Rassul Bairamkulov 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3523B-D4C4-F40A-79F3-F98B08B5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251" name="Espace réservé du contenu 1">
            <a:extLst>
              <a:ext uri="{FF2B5EF4-FFF2-40B4-BE49-F238E27FC236}">
                <a16:creationId xmlns:a16="http://schemas.microsoft.com/office/drawing/2014/main" id="{30025548-B0DB-2E15-9AE7-8F0A68FBD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870800"/>
            <a:ext cx="2484213" cy="6781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Asynchronous input</a:t>
            </a:r>
          </a:p>
          <a:p>
            <a:r>
              <a:rPr lang="en-US" dirty="0"/>
              <a:t>Synchronous output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706ED5D-EBF2-F5FB-86C2-432ED868507D}"/>
              </a:ext>
            </a:extLst>
          </p:cNvPr>
          <p:cNvGrpSpPr/>
          <p:nvPr/>
        </p:nvGrpSpPr>
        <p:grpSpPr>
          <a:xfrm>
            <a:off x="381253" y="1692641"/>
            <a:ext cx="1950813" cy="2391375"/>
            <a:chOff x="381253" y="1532956"/>
            <a:chExt cx="1950813" cy="2391375"/>
          </a:xfrm>
        </p:grpSpPr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DBDAFBD8-434D-80A6-7D6E-2576148F9EFE}"/>
                </a:ext>
              </a:extLst>
            </p:cNvPr>
            <p:cNvGrpSpPr/>
            <p:nvPr/>
          </p:nvGrpSpPr>
          <p:grpSpPr>
            <a:xfrm>
              <a:off x="1537082" y="1532956"/>
              <a:ext cx="349482" cy="417754"/>
              <a:chOff x="5356355" y="2358085"/>
              <a:chExt cx="289682" cy="381079"/>
            </a:xfrm>
            <a:solidFill>
              <a:schemeClr val="bg1"/>
            </a:solidFill>
          </p:grpSpPr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B58A5EF6-AE13-BFE0-13FF-E195ACF4B13E}"/>
                  </a:ext>
                </a:extLst>
              </p:cNvPr>
              <p:cNvSpPr/>
              <p:nvPr/>
            </p:nvSpPr>
            <p:spPr>
              <a:xfrm>
                <a:off x="5356355" y="2358085"/>
                <a:ext cx="289682" cy="381079"/>
              </a:xfrm>
              <a:prstGeom prst="rect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sp>
            <p:nvSpPr>
              <p:cNvPr id="244" name="Triangle 243">
                <a:extLst>
                  <a:ext uri="{FF2B5EF4-FFF2-40B4-BE49-F238E27FC236}">
                    <a16:creationId xmlns:a16="http://schemas.microsoft.com/office/drawing/2014/main" id="{0BF636A6-8CF8-4A4B-CD45-9578F0FF559F}"/>
                  </a:ext>
                </a:extLst>
              </p:cNvPr>
              <p:cNvSpPr/>
              <p:nvPr/>
            </p:nvSpPr>
            <p:spPr>
              <a:xfrm>
                <a:off x="5478270" y="2646936"/>
                <a:ext cx="45852" cy="92228"/>
              </a:xfrm>
              <a:prstGeom prst="triangle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</p:grp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A11C1784-7A29-097E-4074-0E25FFD58717}"/>
                </a:ext>
              </a:extLst>
            </p:cNvPr>
            <p:cNvCxnSpPr>
              <a:cxnSpLocks/>
              <a:stCxn id="243" idx="3"/>
            </p:cNvCxnSpPr>
            <p:nvPr/>
          </p:nvCxnSpPr>
          <p:spPr>
            <a:xfrm>
              <a:off x="1886564" y="1741833"/>
              <a:ext cx="445502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014B851E-0F8F-CBD2-B9FE-AC91742E2DA2}"/>
                </a:ext>
              </a:extLst>
            </p:cNvPr>
            <p:cNvGrpSpPr/>
            <p:nvPr/>
          </p:nvGrpSpPr>
          <p:grpSpPr>
            <a:xfrm>
              <a:off x="1537082" y="2521842"/>
              <a:ext cx="434492" cy="418110"/>
              <a:chOff x="3549557" y="1112525"/>
              <a:chExt cx="742747" cy="714742"/>
            </a:xfrm>
            <a:solidFill>
              <a:schemeClr val="bg1"/>
            </a:solidFill>
          </p:grpSpPr>
          <p:sp>
            <p:nvSpPr>
              <p:cNvPr id="281" name="Triangle 280">
                <a:extLst>
                  <a:ext uri="{FF2B5EF4-FFF2-40B4-BE49-F238E27FC236}">
                    <a16:creationId xmlns:a16="http://schemas.microsoft.com/office/drawing/2014/main" id="{EF84B5A8-E338-E232-31FC-DABF1F732492}"/>
                  </a:ext>
                </a:extLst>
              </p:cNvPr>
              <p:cNvSpPr/>
              <p:nvPr/>
            </p:nvSpPr>
            <p:spPr>
              <a:xfrm rot="5400000">
                <a:off x="3490899" y="1171183"/>
                <a:ext cx="714742" cy="597425"/>
              </a:xfrm>
              <a:prstGeom prst="triangle">
                <a:avLst>
                  <a:gd name="adj" fmla="val 50001"/>
                </a:avLst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F0953B1F-F0F1-098E-77CC-9750906F2B7F}"/>
                  </a:ext>
                </a:extLst>
              </p:cNvPr>
              <p:cNvSpPr/>
              <p:nvPr/>
            </p:nvSpPr>
            <p:spPr>
              <a:xfrm>
                <a:off x="4147768" y="1392781"/>
                <a:ext cx="144536" cy="144536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</p:grp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5CE51B8A-63D6-59BA-81C0-990EB68CC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8703" y="2747811"/>
              <a:ext cx="23613" cy="91638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CC82076E-01CF-5953-EC97-63D0E970A1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1823" y="2747256"/>
              <a:ext cx="18437" cy="7155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7ED3EB44-A400-894D-35AE-DC65E237C0D5}"/>
                </a:ext>
              </a:extLst>
            </p:cNvPr>
            <p:cNvGrpSpPr/>
            <p:nvPr/>
          </p:nvGrpSpPr>
          <p:grpSpPr>
            <a:xfrm>
              <a:off x="1521722" y="3506221"/>
              <a:ext cx="449544" cy="418110"/>
              <a:chOff x="4604682" y="3199879"/>
              <a:chExt cx="830263" cy="828955"/>
            </a:xfrm>
            <a:solidFill>
              <a:schemeClr val="bg1"/>
            </a:solidFill>
          </p:grpSpPr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C544DE56-3036-F98A-FAC2-34B1BFAA794D}"/>
                  </a:ext>
                </a:extLst>
              </p:cNvPr>
              <p:cNvSpPr/>
              <p:nvPr/>
            </p:nvSpPr>
            <p:spPr>
              <a:xfrm flipH="1">
                <a:off x="4678555" y="3199879"/>
                <a:ext cx="756390" cy="828955"/>
              </a:xfrm>
              <a:custGeom>
                <a:avLst/>
                <a:gdLst>
                  <a:gd name="connsiteX0" fmla="*/ 788717 w 911428"/>
                  <a:gd name="connsiteY0" fmla="*/ 0 h 914401"/>
                  <a:gd name="connsiteX1" fmla="*/ 904644 w 911428"/>
                  <a:gd name="connsiteY1" fmla="*/ 7313 h 914401"/>
                  <a:gd name="connsiteX2" fmla="*/ 911428 w 911428"/>
                  <a:gd name="connsiteY2" fmla="*/ 8611 h 914401"/>
                  <a:gd name="connsiteX3" fmla="*/ 860246 w 911428"/>
                  <a:gd name="connsiteY3" fmla="*/ 102907 h 914401"/>
                  <a:gd name="connsiteX4" fmla="*/ 788717 w 911428"/>
                  <a:gd name="connsiteY4" fmla="*/ 457200 h 914401"/>
                  <a:gd name="connsiteX5" fmla="*/ 860246 w 911428"/>
                  <a:gd name="connsiteY5" fmla="*/ 811493 h 914401"/>
                  <a:gd name="connsiteX6" fmla="*/ 911428 w 911428"/>
                  <a:gd name="connsiteY6" fmla="*/ 905790 h 914401"/>
                  <a:gd name="connsiteX7" fmla="*/ 904644 w 911428"/>
                  <a:gd name="connsiteY7" fmla="*/ 907088 h 914401"/>
                  <a:gd name="connsiteX8" fmla="*/ 788717 w 911428"/>
                  <a:gd name="connsiteY8" fmla="*/ 914401 h 914401"/>
                  <a:gd name="connsiteX9" fmla="*/ 33960 w 911428"/>
                  <a:gd name="connsiteY9" fmla="*/ 513100 h 914401"/>
                  <a:gd name="connsiteX10" fmla="*/ 0 w 911428"/>
                  <a:gd name="connsiteY10" fmla="*/ 457201 h 914401"/>
                  <a:gd name="connsiteX11" fmla="*/ 33960 w 911428"/>
                  <a:gd name="connsiteY11" fmla="*/ 401301 h 914401"/>
                  <a:gd name="connsiteX12" fmla="*/ 788717 w 911428"/>
                  <a:gd name="connsiteY12" fmla="*/ 0 h 914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428" h="914401">
                    <a:moveTo>
                      <a:pt x="788717" y="0"/>
                    </a:moveTo>
                    <a:cubicBezTo>
                      <a:pt x="827990" y="0"/>
                      <a:pt x="866682" y="2487"/>
                      <a:pt x="904644" y="7313"/>
                    </a:cubicBezTo>
                    <a:lnTo>
                      <a:pt x="911428" y="8611"/>
                    </a:lnTo>
                    <a:lnTo>
                      <a:pt x="860246" y="102907"/>
                    </a:lnTo>
                    <a:cubicBezTo>
                      <a:pt x="814187" y="211802"/>
                      <a:pt x="788717" y="331527"/>
                      <a:pt x="788717" y="457200"/>
                    </a:cubicBezTo>
                    <a:cubicBezTo>
                      <a:pt x="788717" y="582873"/>
                      <a:pt x="814187" y="702598"/>
                      <a:pt x="860246" y="811493"/>
                    </a:cubicBezTo>
                    <a:lnTo>
                      <a:pt x="911428" y="905790"/>
                    </a:lnTo>
                    <a:lnTo>
                      <a:pt x="904644" y="907088"/>
                    </a:lnTo>
                    <a:cubicBezTo>
                      <a:pt x="866682" y="911914"/>
                      <a:pt x="827990" y="914401"/>
                      <a:pt x="788717" y="914401"/>
                    </a:cubicBezTo>
                    <a:cubicBezTo>
                      <a:pt x="474534" y="914401"/>
                      <a:pt x="197531" y="755216"/>
                      <a:pt x="33960" y="513100"/>
                    </a:cubicBezTo>
                    <a:lnTo>
                      <a:pt x="0" y="457201"/>
                    </a:lnTo>
                    <a:lnTo>
                      <a:pt x="33960" y="401301"/>
                    </a:lnTo>
                    <a:cubicBezTo>
                      <a:pt x="197531" y="159185"/>
                      <a:pt x="474534" y="0"/>
                      <a:pt x="788717" y="0"/>
                    </a:cubicBezTo>
                    <a:close/>
                  </a:path>
                </a:pathLst>
              </a:cu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D847B569-4024-56E8-9783-DB37F2A820D2}"/>
                  </a:ext>
                </a:extLst>
              </p:cNvPr>
              <p:cNvSpPr/>
              <p:nvPr/>
            </p:nvSpPr>
            <p:spPr>
              <a:xfrm>
                <a:off x="4604682" y="3241676"/>
                <a:ext cx="111820" cy="741282"/>
              </a:xfrm>
              <a:custGeom>
                <a:avLst/>
                <a:gdLst>
                  <a:gd name="connsiteX0" fmla="*/ 6358 w 124531"/>
                  <a:gd name="connsiteY0" fmla="*/ 0 h 793750"/>
                  <a:gd name="connsiteX1" fmla="*/ 69858 w 124531"/>
                  <a:gd name="connsiteY1" fmla="*/ 120650 h 793750"/>
                  <a:gd name="connsiteX2" fmla="*/ 111133 w 124531"/>
                  <a:gd name="connsiteY2" fmla="*/ 250825 h 793750"/>
                  <a:gd name="connsiteX3" fmla="*/ 120658 w 124531"/>
                  <a:gd name="connsiteY3" fmla="*/ 346075 h 793750"/>
                  <a:gd name="connsiteX4" fmla="*/ 123833 w 124531"/>
                  <a:gd name="connsiteY4" fmla="*/ 431800 h 793750"/>
                  <a:gd name="connsiteX5" fmla="*/ 107958 w 124531"/>
                  <a:gd name="connsiteY5" fmla="*/ 536575 h 793750"/>
                  <a:gd name="connsiteX6" fmla="*/ 82558 w 124531"/>
                  <a:gd name="connsiteY6" fmla="*/ 631825 h 793750"/>
                  <a:gd name="connsiteX7" fmla="*/ 53983 w 124531"/>
                  <a:gd name="connsiteY7" fmla="*/ 698500 h 793750"/>
                  <a:gd name="connsiteX8" fmla="*/ 31758 w 124531"/>
                  <a:gd name="connsiteY8" fmla="*/ 749300 h 793750"/>
                  <a:gd name="connsiteX9" fmla="*/ 8 w 124531"/>
                  <a:gd name="connsiteY9" fmla="*/ 79375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531" h="793750">
                    <a:moveTo>
                      <a:pt x="6358" y="0"/>
                    </a:moveTo>
                    <a:cubicBezTo>
                      <a:pt x="29377" y="39423"/>
                      <a:pt x="52396" y="78846"/>
                      <a:pt x="69858" y="120650"/>
                    </a:cubicBezTo>
                    <a:cubicBezTo>
                      <a:pt x="87320" y="162454"/>
                      <a:pt x="102666" y="213254"/>
                      <a:pt x="111133" y="250825"/>
                    </a:cubicBezTo>
                    <a:cubicBezTo>
                      <a:pt x="119600" y="288396"/>
                      <a:pt x="118541" y="315913"/>
                      <a:pt x="120658" y="346075"/>
                    </a:cubicBezTo>
                    <a:cubicBezTo>
                      <a:pt x="122775" y="376237"/>
                      <a:pt x="125950" y="400050"/>
                      <a:pt x="123833" y="431800"/>
                    </a:cubicBezTo>
                    <a:cubicBezTo>
                      <a:pt x="121716" y="463550"/>
                      <a:pt x="114837" y="503237"/>
                      <a:pt x="107958" y="536575"/>
                    </a:cubicBezTo>
                    <a:cubicBezTo>
                      <a:pt x="101079" y="569913"/>
                      <a:pt x="91554" y="604838"/>
                      <a:pt x="82558" y="631825"/>
                    </a:cubicBezTo>
                    <a:cubicBezTo>
                      <a:pt x="73562" y="658812"/>
                      <a:pt x="62450" y="678921"/>
                      <a:pt x="53983" y="698500"/>
                    </a:cubicBezTo>
                    <a:cubicBezTo>
                      <a:pt x="45516" y="718079"/>
                      <a:pt x="40754" y="733425"/>
                      <a:pt x="31758" y="749300"/>
                    </a:cubicBezTo>
                    <a:cubicBezTo>
                      <a:pt x="22762" y="765175"/>
                      <a:pt x="-521" y="784754"/>
                      <a:pt x="8" y="79375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013">
                  <a:latin typeface="CMU Typewriter Text" panose="02000609000000000000" pitchFamily="49" charset="0"/>
                  <a:ea typeface="CMU Typewriter Text" panose="02000609000000000000" pitchFamily="49" charset="0"/>
                  <a:cs typeface="CMU Typewriter Text" panose="02000609000000000000" pitchFamily="49" charset="0"/>
                </a:endParaRPr>
              </a:p>
            </p:txBody>
          </p:sp>
        </p:grp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9F8D78CC-51FB-9060-B7A1-D8DD042C2B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4121" y="3803057"/>
              <a:ext cx="22671" cy="101811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C4E673B8-FF3D-779A-64B9-13D94BB3D9E8}"/>
                </a:ext>
              </a:extLst>
            </p:cNvPr>
            <p:cNvCxnSpPr>
              <a:cxnSpLocks/>
            </p:cNvCxnSpPr>
            <p:nvPr/>
          </p:nvCxnSpPr>
          <p:spPr>
            <a:xfrm>
              <a:off x="1749399" y="3803057"/>
              <a:ext cx="18905" cy="8490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365E1E7C-C2BA-74EF-23DD-4F0F0C62E1B6}"/>
                </a:ext>
              </a:extLst>
            </p:cNvPr>
            <p:cNvCxnSpPr>
              <a:cxnSpLocks/>
              <a:stCxn id="292" idx="10"/>
            </p:cNvCxnSpPr>
            <p:nvPr/>
          </p:nvCxnSpPr>
          <p:spPr>
            <a:xfrm>
              <a:off x="1971266" y="3715276"/>
              <a:ext cx="360800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901DA1E5-D1DB-24BD-95C8-6F06FEDA9DD7}"/>
                </a:ext>
              </a:extLst>
            </p:cNvPr>
            <p:cNvCxnSpPr>
              <a:cxnSpLocks/>
            </p:cNvCxnSpPr>
            <p:nvPr/>
          </p:nvCxnSpPr>
          <p:spPr>
            <a:xfrm>
              <a:off x="1971266" y="2726213"/>
              <a:ext cx="360800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CFB57A3-5282-045E-8754-69DCF3523CD5}"/>
                </a:ext>
              </a:extLst>
            </p:cNvPr>
            <p:cNvGrpSpPr/>
            <p:nvPr/>
          </p:nvGrpSpPr>
          <p:grpSpPr>
            <a:xfrm>
              <a:off x="381253" y="3600318"/>
              <a:ext cx="1170741" cy="227858"/>
              <a:chOff x="1528068" y="3600318"/>
              <a:chExt cx="379273" cy="227858"/>
            </a:xfrm>
          </p:grpSpPr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062B94B8-9A46-309A-385E-B80F91C40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8068" y="3600318"/>
                <a:ext cx="379273" cy="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7481D93-A26B-D674-22CB-4EA3462B05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8068" y="3828176"/>
                <a:ext cx="379273" cy="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69FAB3D-7E34-BC24-050A-AAE1EF2BB66E}"/>
                </a:ext>
              </a:extLst>
            </p:cNvPr>
            <p:cNvGrpSpPr/>
            <p:nvPr/>
          </p:nvGrpSpPr>
          <p:grpSpPr>
            <a:xfrm>
              <a:off x="381253" y="1741833"/>
              <a:ext cx="1145131" cy="984728"/>
              <a:chOff x="1531937" y="1741833"/>
              <a:chExt cx="349793" cy="984728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FC1E33D-FB41-EB46-DA51-C0E31A7B5B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1937" y="1741833"/>
                <a:ext cx="349793" cy="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6DF85A5-2AE8-7E7E-CA23-9F3D43454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1937" y="2726561"/>
                <a:ext cx="349793" cy="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DFF">
            <a:extLst>
              <a:ext uri="{FF2B5EF4-FFF2-40B4-BE49-F238E27FC236}">
                <a16:creationId xmlns:a16="http://schemas.microsoft.com/office/drawing/2014/main" id="{18B541A3-214C-015C-62CA-10FD6EF5C21C}"/>
              </a:ext>
            </a:extLst>
          </p:cNvPr>
          <p:cNvSpPr/>
          <p:nvPr/>
        </p:nvSpPr>
        <p:spPr>
          <a:xfrm>
            <a:off x="201221" y="1820474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NOT">
            <a:extLst>
              <a:ext uri="{FF2B5EF4-FFF2-40B4-BE49-F238E27FC236}">
                <a16:creationId xmlns:a16="http://schemas.microsoft.com/office/drawing/2014/main" id="{6D63392A-209E-C2E7-52A6-72220A15CFFD}"/>
              </a:ext>
            </a:extLst>
          </p:cNvPr>
          <p:cNvSpPr/>
          <p:nvPr/>
        </p:nvSpPr>
        <p:spPr>
          <a:xfrm>
            <a:off x="201221" y="2804854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XOR_TOP">
            <a:extLst>
              <a:ext uri="{FF2B5EF4-FFF2-40B4-BE49-F238E27FC236}">
                <a16:creationId xmlns:a16="http://schemas.microsoft.com/office/drawing/2014/main" id="{2002F87C-3012-C9FB-D51E-A5B955F2F32C}"/>
              </a:ext>
            </a:extLst>
          </p:cNvPr>
          <p:cNvSpPr/>
          <p:nvPr/>
        </p:nvSpPr>
        <p:spPr>
          <a:xfrm>
            <a:off x="201221" y="3678959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XOR_BOT">
            <a:extLst>
              <a:ext uri="{FF2B5EF4-FFF2-40B4-BE49-F238E27FC236}">
                <a16:creationId xmlns:a16="http://schemas.microsoft.com/office/drawing/2014/main" id="{F409A2F6-2CD2-923D-D0A6-B3071EF8BBC1}"/>
              </a:ext>
            </a:extLst>
          </p:cNvPr>
          <p:cNvSpPr/>
          <p:nvPr/>
        </p:nvSpPr>
        <p:spPr>
          <a:xfrm>
            <a:off x="201221" y="3906817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space réservé du contenu 1">
            <a:extLst>
              <a:ext uri="{FF2B5EF4-FFF2-40B4-BE49-F238E27FC236}">
                <a16:creationId xmlns:a16="http://schemas.microsoft.com/office/drawing/2014/main" id="{A1473884-0F4A-002D-1086-28106F008EA0}"/>
              </a:ext>
            </a:extLst>
          </p:cNvPr>
          <p:cNvSpPr txBox="1">
            <a:spLocks/>
          </p:cNvSpPr>
          <p:nvPr/>
        </p:nvSpPr>
        <p:spPr>
          <a:xfrm>
            <a:off x="3175112" y="868713"/>
            <a:ext cx="2781188" cy="678159"/>
          </a:xfrm>
          <a:prstGeom prst="rect">
            <a:avLst/>
          </a:prstGeom>
        </p:spPr>
        <p:txBody>
          <a:bodyPr vert="horz" lIns="18000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90000"/>
              <a:buFont typeface="Wingdings" pitchFamily="2" charset="2"/>
              <a:buChar char="§"/>
              <a:defRPr sz="15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Asynchronous input</a:t>
            </a:r>
          </a:p>
          <a:p>
            <a:r>
              <a:rPr lang="en-US" dirty="0"/>
              <a:t>Asynchronous output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9134C8F-BFFB-E1CD-677D-748663E669E4}"/>
              </a:ext>
            </a:extLst>
          </p:cNvPr>
          <p:cNvGrpSpPr/>
          <p:nvPr/>
        </p:nvGrpSpPr>
        <p:grpSpPr>
          <a:xfrm>
            <a:off x="3647280" y="1891024"/>
            <a:ext cx="1718470" cy="2092721"/>
            <a:chOff x="3647280" y="1768891"/>
            <a:chExt cx="1718470" cy="2092721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E320621-6FDD-93A2-B5DA-61BFDD2083F6}"/>
                </a:ext>
              </a:extLst>
            </p:cNvPr>
            <p:cNvGrpSpPr/>
            <p:nvPr/>
          </p:nvGrpSpPr>
          <p:grpSpPr>
            <a:xfrm>
              <a:off x="3647280" y="1768891"/>
              <a:ext cx="1718470" cy="752951"/>
              <a:chOff x="3342480" y="1528162"/>
              <a:chExt cx="1718470" cy="752951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3EC3292F-F845-E582-4DC2-A60E012B7805}"/>
                  </a:ext>
                </a:extLst>
              </p:cNvPr>
              <p:cNvGrpSpPr/>
              <p:nvPr/>
            </p:nvGrpSpPr>
            <p:grpSpPr>
              <a:xfrm>
                <a:off x="3342480" y="1528162"/>
                <a:ext cx="512761" cy="752951"/>
                <a:chOff x="3356930" y="1528162"/>
                <a:chExt cx="498312" cy="752951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39CE6FF-249D-984D-1DDD-D7164C427B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6930" y="2281113"/>
                  <a:ext cx="498312" cy="0"/>
                </a:xfrm>
                <a:prstGeom prst="line">
                  <a:avLst/>
                </a:prstGeom>
                <a:solidFill>
                  <a:schemeClr val="bg1"/>
                </a:solidFill>
                <a:ln w="254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173631E4-3AA0-F656-3324-0C2310DD3D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6930" y="1528162"/>
                  <a:ext cx="498312" cy="0"/>
                </a:xfrm>
                <a:prstGeom prst="line">
                  <a:avLst/>
                </a:prstGeom>
                <a:solidFill>
                  <a:schemeClr val="bg1"/>
                </a:solidFill>
                <a:ln w="254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C79BC45-419D-363D-2CB3-E2B3221269FA}"/>
                  </a:ext>
                </a:extLst>
              </p:cNvPr>
              <p:cNvCxnSpPr>
                <a:cxnSpLocks/>
                <a:endCxn id="40" idx="1"/>
              </p:cNvCxnSpPr>
              <p:nvPr/>
            </p:nvCxnSpPr>
            <p:spPr>
              <a:xfrm>
                <a:off x="3855242" y="1532956"/>
                <a:ext cx="244288" cy="27660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01C78D5-FF49-960E-916C-E2DA1BDBDDE6}"/>
                  </a:ext>
                </a:extLst>
              </p:cNvPr>
              <p:cNvCxnSpPr>
                <a:cxnSpLocks/>
                <a:stCxn id="40" idx="6"/>
              </p:cNvCxnSpPr>
              <p:nvPr/>
            </p:nvCxnSpPr>
            <p:spPr>
              <a:xfrm>
                <a:off x="4333961" y="1906661"/>
                <a:ext cx="726989" cy="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0E81679-ADD0-6512-A614-75A9DB8F74F2}"/>
                  </a:ext>
                </a:extLst>
              </p:cNvPr>
              <p:cNvCxnSpPr>
                <a:cxnSpLocks/>
                <a:endCxn id="40" idx="3"/>
              </p:cNvCxnSpPr>
              <p:nvPr/>
            </p:nvCxnSpPr>
            <p:spPr>
              <a:xfrm flipV="1">
                <a:off x="3864141" y="2003765"/>
                <a:ext cx="235389" cy="27660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C3DD0C1-3DA8-DB94-6F0C-27AEF3D26636}"/>
                  </a:ext>
                </a:extLst>
              </p:cNvPr>
              <p:cNvSpPr/>
              <p:nvPr/>
            </p:nvSpPr>
            <p:spPr>
              <a:xfrm>
                <a:off x="4059308" y="1769334"/>
                <a:ext cx="274653" cy="274653"/>
              </a:xfrm>
              <a:prstGeom prst="ellipse">
                <a:avLst/>
              </a:prstGeom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b="1" dirty="0">
                    <a:solidFill>
                      <a:schemeClr val="bg1"/>
                    </a:solidFill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m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8156358-797B-F152-AFA1-0FBB95F9E30A}"/>
                </a:ext>
              </a:extLst>
            </p:cNvPr>
            <p:cNvGrpSpPr/>
            <p:nvPr/>
          </p:nvGrpSpPr>
          <p:grpSpPr>
            <a:xfrm flipH="1">
              <a:off x="3647280" y="3108661"/>
              <a:ext cx="1718470" cy="752951"/>
              <a:chOff x="3342480" y="1528162"/>
              <a:chExt cx="1718470" cy="752951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76706D7B-ECF5-5E3A-E0D3-D460CC5F9AB0}"/>
                  </a:ext>
                </a:extLst>
              </p:cNvPr>
              <p:cNvGrpSpPr/>
              <p:nvPr/>
            </p:nvGrpSpPr>
            <p:grpSpPr>
              <a:xfrm>
                <a:off x="3342480" y="1528162"/>
                <a:ext cx="512761" cy="752951"/>
                <a:chOff x="3356930" y="1528162"/>
                <a:chExt cx="498312" cy="752951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0BB99263-8176-8AF1-73D7-B6DF601881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6930" y="2281113"/>
                  <a:ext cx="498312" cy="0"/>
                </a:xfrm>
                <a:prstGeom prst="line">
                  <a:avLst/>
                </a:prstGeom>
                <a:solidFill>
                  <a:schemeClr val="bg1"/>
                </a:solidFill>
                <a:ln w="254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943D4756-EC6B-1BC2-EAF5-98EE4AEBA9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6930" y="1528162"/>
                  <a:ext cx="498312" cy="0"/>
                </a:xfrm>
                <a:prstGeom prst="line">
                  <a:avLst/>
                </a:prstGeom>
                <a:solidFill>
                  <a:schemeClr val="bg1"/>
                </a:solidFill>
                <a:ln w="254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182E5C2-03CE-987D-1B24-64FA59C998EE}"/>
                  </a:ext>
                </a:extLst>
              </p:cNvPr>
              <p:cNvCxnSpPr>
                <a:cxnSpLocks/>
                <a:endCxn id="50" idx="1"/>
              </p:cNvCxnSpPr>
              <p:nvPr/>
            </p:nvCxnSpPr>
            <p:spPr>
              <a:xfrm>
                <a:off x="3855242" y="1532956"/>
                <a:ext cx="244288" cy="27660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3E9EA60-C4D9-894D-6DC6-0225FF590540}"/>
                  </a:ext>
                </a:extLst>
              </p:cNvPr>
              <p:cNvCxnSpPr>
                <a:cxnSpLocks/>
                <a:stCxn id="50" idx="6"/>
              </p:cNvCxnSpPr>
              <p:nvPr/>
            </p:nvCxnSpPr>
            <p:spPr>
              <a:xfrm>
                <a:off x="4333961" y="1906661"/>
                <a:ext cx="726989" cy="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36E386F-3F27-4497-211E-1B4063065E68}"/>
                  </a:ext>
                </a:extLst>
              </p:cNvPr>
              <p:cNvCxnSpPr>
                <a:cxnSpLocks/>
                <a:endCxn id="50" idx="3"/>
              </p:cNvCxnSpPr>
              <p:nvPr/>
            </p:nvCxnSpPr>
            <p:spPr>
              <a:xfrm flipV="1">
                <a:off x="3864141" y="2003765"/>
                <a:ext cx="235389" cy="27660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A599D21-6F00-D9C9-B095-B36333DADB69}"/>
                  </a:ext>
                </a:extLst>
              </p:cNvPr>
              <p:cNvSpPr/>
              <p:nvPr/>
            </p:nvSpPr>
            <p:spPr>
              <a:xfrm>
                <a:off x="4059308" y="1769334"/>
                <a:ext cx="274653" cy="274653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b="1" dirty="0">
                    <a:solidFill>
                      <a:sysClr val="windowText" lastClr="000000"/>
                    </a:solidFill>
                    <a:latin typeface="Courier New" panose="02070309020205020404" pitchFamily="49" charset="0"/>
                    <a:ea typeface="CMU Typewriter Text" panose="02000609000000000000" pitchFamily="49" charset="0"/>
                    <a:cs typeface="Courier New" panose="02070309020205020404" pitchFamily="49" charset="0"/>
                  </a:rPr>
                  <a:t>s</a:t>
                </a:r>
              </a:p>
            </p:txBody>
          </p:sp>
        </p:grpSp>
      </p:grpSp>
      <p:sp>
        <p:nvSpPr>
          <p:cNvPr id="53" name="Merger_TOP">
            <a:extLst>
              <a:ext uri="{FF2B5EF4-FFF2-40B4-BE49-F238E27FC236}">
                <a16:creationId xmlns:a16="http://schemas.microsoft.com/office/drawing/2014/main" id="{C8486FA2-DA89-D103-27E1-3D1E252227D7}"/>
              </a:ext>
            </a:extLst>
          </p:cNvPr>
          <p:cNvSpPr/>
          <p:nvPr/>
        </p:nvSpPr>
        <p:spPr>
          <a:xfrm>
            <a:off x="3429703" y="1814774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erger_BOT">
            <a:extLst>
              <a:ext uri="{FF2B5EF4-FFF2-40B4-BE49-F238E27FC236}">
                <a16:creationId xmlns:a16="http://schemas.microsoft.com/office/drawing/2014/main" id="{2E328E2C-4784-F2F5-93C2-B0671C8118A9}"/>
              </a:ext>
            </a:extLst>
          </p:cNvPr>
          <p:cNvSpPr/>
          <p:nvPr/>
        </p:nvSpPr>
        <p:spPr>
          <a:xfrm>
            <a:off x="3429703" y="2556011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plitter_TOP">
            <a:extLst>
              <a:ext uri="{FF2B5EF4-FFF2-40B4-BE49-F238E27FC236}">
                <a16:creationId xmlns:a16="http://schemas.microsoft.com/office/drawing/2014/main" id="{CC48671A-B99E-BB2D-5DA5-8D7682B4D4AC}"/>
              </a:ext>
            </a:extLst>
          </p:cNvPr>
          <p:cNvSpPr/>
          <p:nvPr/>
        </p:nvSpPr>
        <p:spPr>
          <a:xfrm>
            <a:off x="3424127" y="3528248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plitter_BOT">
            <a:extLst>
              <a:ext uri="{FF2B5EF4-FFF2-40B4-BE49-F238E27FC236}">
                <a16:creationId xmlns:a16="http://schemas.microsoft.com/office/drawing/2014/main" id="{22B08DC0-1B36-4EDE-B132-40CB51004467}"/>
              </a:ext>
            </a:extLst>
          </p:cNvPr>
          <p:cNvSpPr/>
          <p:nvPr/>
        </p:nvSpPr>
        <p:spPr>
          <a:xfrm>
            <a:off x="3424127" y="3523849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Espace réservé du contenu 1">
            <a:extLst>
              <a:ext uri="{FF2B5EF4-FFF2-40B4-BE49-F238E27FC236}">
                <a16:creationId xmlns:a16="http://schemas.microsoft.com/office/drawing/2014/main" id="{419AE0BC-D128-5C9E-D457-CEFB4FEC5FEE}"/>
              </a:ext>
            </a:extLst>
          </p:cNvPr>
          <p:cNvSpPr txBox="1">
            <a:spLocks/>
          </p:cNvSpPr>
          <p:nvPr/>
        </p:nvSpPr>
        <p:spPr>
          <a:xfrm>
            <a:off x="5956300" y="868713"/>
            <a:ext cx="2781188" cy="678159"/>
          </a:xfrm>
          <a:prstGeom prst="rect">
            <a:avLst/>
          </a:prstGeom>
        </p:spPr>
        <p:txBody>
          <a:bodyPr vert="horz" lIns="18000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90000"/>
              <a:buFont typeface="Wingdings" pitchFamily="2" charset="2"/>
              <a:buChar char="§"/>
              <a:defRPr sz="15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Synchronous input</a:t>
            </a:r>
          </a:p>
          <a:p>
            <a:r>
              <a:rPr lang="en-US" dirty="0"/>
              <a:t>Asynchronous output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5C123C3-8156-AE6C-7F72-150813895CF1}"/>
              </a:ext>
            </a:extLst>
          </p:cNvPr>
          <p:cNvGrpSpPr/>
          <p:nvPr/>
        </p:nvGrpSpPr>
        <p:grpSpPr>
          <a:xfrm>
            <a:off x="6323370" y="2574371"/>
            <a:ext cx="1965787" cy="420037"/>
            <a:chOff x="6323370" y="2147390"/>
            <a:chExt cx="1965787" cy="420037"/>
          </a:xfrm>
        </p:grpSpPr>
        <p:sp>
          <p:nvSpPr>
            <p:cNvPr id="62" name="Delay 61">
              <a:extLst>
                <a:ext uri="{FF2B5EF4-FFF2-40B4-BE49-F238E27FC236}">
                  <a16:creationId xmlns:a16="http://schemas.microsoft.com/office/drawing/2014/main" id="{75210600-2D0D-A3E2-1CDE-0790B5C81F0F}"/>
                </a:ext>
              </a:extLst>
            </p:cNvPr>
            <p:cNvSpPr/>
            <p:nvPr/>
          </p:nvSpPr>
          <p:spPr>
            <a:xfrm>
              <a:off x="7456837" y="2147390"/>
              <a:ext cx="425961" cy="420037"/>
            </a:xfrm>
            <a:prstGeom prst="flowChartDelay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13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2592847-8463-344A-EBC8-B50AE610E157}"/>
                </a:ext>
              </a:extLst>
            </p:cNvPr>
            <p:cNvCxnSpPr>
              <a:cxnSpLocks/>
            </p:cNvCxnSpPr>
            <p:nvPr/>
          </p:nvCxnSpPr>
          <p:spPr>
            <a:xfrm>
              <a:off x="7882797" y="2359796"/>
              <a:ext cx="406360" cy="0"/>
            </a:xfrm>
            <a:prstGeom prst="line">
              <a:avLst/>
            </a:prstGeom>
            <a:solidFill>
              <a:schemeClr val="bg1"/>
            </a:solidFill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E0FBE59-C260-A770-4ABD-A9F7E3B85773}"/>
                </a:ext>
              </a:extLst>
            </p:cNvPr>
            <p:cNvGrpSpPr/>
            <p:nvPr/>
          </p:nvGrpSpPr>
          <p:grpSpPr>
            <a:xfrm>
              <a:off x="6323370" y="2243479"/>
              <a:ext cx="1133465" cy="227858"/>
              <a:chOff x="1528068" y="3600318"/>
              <a:chExt cx="379273" cy="227858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67469FD-BB6F-3836-3CF8-A061445302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8068" y="3600318"/>
                <a:ext cx="379273" cy="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7A7EBA4-3D22-6BCD-16A9-92124D3A18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8068" y="3828176"/>
                <a:ext cx="379273" cy="0"/>
              </a:xfrm>
              <a:prstGeom prst="line">
                <a:avLst/>
              </a:prstGeom>
              <a:solidFill>
                <a:schemeClr val="bg1"/>
              </a:solidFill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AND_TOP">
            <a:extLst>
              <a:ext uri="{FF2B5EF4-FFF2-40B4-BE49-F238E27FC236}">
                <a16:creationId xmlns:a16="http://schemas.microsoft.com/office/drawing/2014/main" id="{295F8BDD-273B-C7DD-91CA-AC13F0C1D77C}"/>
              </a:ext>
            </a:extLst>
          </p:cNvPr>
          <p:cNvSpPr/>
          <p:nvPr/>
        </p:nvSpPr>
        <p:spPr>
          <a:xfrm>
            <a:off x="6125145" y="2589416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ND_BOT">
            <a:extLst>
              <a:ext uri="{FF2B5EF4-FFF2-40B4-BE49-F238E27FC236}">
                <a16:creationId xmlns:a16="http://schemas.microsoft.com/office/drawing/2014/main" id="{F0AAA6C5-6EA2-67CF-E7CF-C87607B41BEC}"/>
              </a:ext>
            </a:extLst>
          </p:cNvPr>
          <p:cNvSpPr/>
          <p:nvPr/>
        </p:nvSpPr>
        <p:spPr>
          <a:xfrm>
            <a:off x="6125145" y="2817274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ND_TOP">
            <a:extLst>
              <a:ext uri="{FF2B5EF4-FFF2-40B4-BE49-F238E27FC236}">
                <a16:creationId xmlns:a16="http://schemas.microsoft.com/office/drawing/2014/main" id="{258AA972-5091-DF1D-FAE5-071FB2403C03}"/>
              </a:ext>
            </a:extLst>
          </p:cNvPr>
          <p:cNvSpPr/>
          <p:nvPr/>
        </p:nvSpPr>
        <p:spPr>
          <a:xfrm>
            <a:off x="6125146" y="2589416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ND_BOT">
            <a:extLst>
              <a:ext uri="{FF2B5EF4-FFF2-40B4-BE49-F238E27FC236}">
                <a16:creationId xmlns:a16="http://schemas.microsoft.com/office/drawing/2014/main" id="{B2829936-FE0E-FD34-4CF7-3B20F7184B63}"/>
              </a:ext>
            </a:extLst>
          </p:cNvPr>
          <p:cNvSpPr/>
          <p:nvPr/>
        </p:nvSpPr>
        <p:spPr>
          <a:xfrm>
            <a:off x="6125146" y="2817274"/>
            <a:ext cx="162088" cy="162088"/>
          </a:xfrm>
          <a:prstGeom prst="ellipse">
            <a:avLst/>
          </a:prstGeom>
          <a:gradFill flip="none" rotWithShape="1">
            <a:gsLst>
              <a:gs pos="77000">
                <a:srgbClr val="FFC000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1A9145-5B6D-DB8C-280E-027149808053}"/>
              </a:ext>
            </a:extLst>
          </p:cNvPr>
          <p:cNvSpPr txBox="1"/>
          <p:nvPr/>
        </p:nvSpPr>
        <p:spPr>
          <a:xfrm>
            <a:off x="1397881" y="880195"/>
            <a:ext cx="683200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n w="15875">
                  <a:solidFill>
                    <a:schemeClr val="bg1"/>
                  </a:solidFill>
                </a:ln>
                <a:effectLst>
                  <a:glow rad="1343401">
                    <a:schemeClr val="accent1">
                      <a:alpha val="79000"/>
                    </a:schemeClr>
                  </a:glow>
                </a:effectLst>
              </a:rPr>
              <a:t>AS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48E45CF-58C5-5640-2A23-7597222A53F0}"/>
              </a:ext>
            </a:extLst>
          </p:cNvPr>
          <p:cNvSpPr txBox="1"/>
          <p:nvPr/>
        </p:nvSpPr>
        <p:spPr>
          <a:xfrm>
            <a:off x="4160889" y="880195"/>
            <a:ext cx="704040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n w="15875">
                  <a:solidFill>
                    <a:schemeClr val="bg1"/>
                  </a:solidFill>
                </a:ln>
                <a:effectLst>
                  <a:glow rad="1343401">
                    <a:schemeClr val="accent1">
                      <a:alpha val="79000"/>
                    </a:schemeClr>
                  </a:glow>
                </a:effectLst>
              </a:rPr>
              <a:t>AA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4FDE5E7-C03C-4C1F-A2DE-28D6C748E292}"/>
              </a:ext>
            </a:extLst>
          </p:cNvPr>
          <p:cNvSpPr txBox="1"/>
          <p:nvPr/>
        </p:nvSpPr>
        <p:spPr>
          <a:xfrm>
            <a:off x="6952169" y="880195"/>
            <a:ext cx="683200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n w="15875">
                  <a:solidFill>
                    <a:schemeClr val="bg1"/>
                  </a:solidFill>
                </a:ln>
                <a:effectLst>
                  <a:glow rad="1343401">
                    <a:schemeClr val="accent1">
                      <a:alpha val="79000"/>
                    </a:schemeClr>
                  </a:glow>
                </a:effectLst>
              </a:rPr>
              <a:t>SA</a:t>
            </a:r>
          </a:p>
        </p:txBody>
      </p:sp>
      <p:pic>
        <p:nvPicPr>
          <p:cNvPr id="4" name="Picture 2" descr="Call for Papers ASP-DAC 2023">
            <a:extLst>
              <a:ext uri="{FF2B5EF4-FFF2-40B4-BE49-F238E27FC236}">
                <a16:creationId xmlns:a16="http://schemas.microsoft.com/office/drawing/2014/main" id="{93813BE5-5249-807B-885F-A0D0CB000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44000"/>
            <a:ext cx="550671" cy="3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121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08642E-6 L 0.12535 -3.08642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67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0.12535 -1.11111E-6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6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19753E-6 L 0.12535 -4.19753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67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35802E-6 L 0.12535 1.35802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35 -3.08642E-6 L 0.23733 -3.08642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0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35 -1.11111E-6 L 0.23733 -1.11111E-6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0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35 -4.19753E-6 L 0.23733 0.0213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0" y="104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35 1.35802E-6 L 0.23733 -0.02284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0" y="-1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0.07049 1.48148E-6 L 0.1066 0.07346 L 0.21112 0.07346 " pathEditMode="relative" rAng="0" ptsTypes="AAAA">
                                      <p:cBhvr>
                                        <p:cTn id="9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56" y="3673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32099E-6 L 0.07049 -4.32099E-6 L 0.1066 -0.07037 L 0.21112 -0.07037 " pathEditMode="relative" rAng="0" ptsTypes="AAAA">
                                      <p:cBhvr>
                                        <p:cTn id="9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56" y="-3519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0.11389 -1.85185E-6 L 0.14723 -0.07222 L 0.21146 -0.07222 " pathEditMode="relative" rAng="0" ptsTypes="AAAA">
                                      <p:cBhvr>
                                        <p:cTn id="9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73" y="-361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11389 4.07407E-6 L 0.14723 0.07345 L 0.21146 0.07345 " pathEditMode="relative" rAng="0" ptsTypes="AAAA">
                                      <p:cBhvr>
                                        <p:cTn id="9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73" y="36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19753E-6 L 0.12534 4.19753E-6 " pathEditMode="relative" rAng="0" ptsTypes="AA">
                                      <p:cBhvr>
                                        <p:cTn id="12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46914E-7 L 0.12534 -2.46914E-7 " pathEditMode="relative" rAng="0" ptsTypes="AA">
                                      <p:cBhvr>
                                        <p:cTn id="13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19753E-6 L 0.12534 4.19753E-6 " pathEditMode="relative" rAng="0" ptsTypes="AA">
                                      <p:cBhvr>
                                        <p:cTn id="15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67" y="0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46914E-7 L 0.12534 -2.46914E-7 " pathEditMode="relative" rAng="0" ptsTypes="AA">
                                      <p:cBhvr>
                                        <p:cTn id="15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34 4.19753E-6 L 0.23732 0.02129 " pathEditMode="relative" rAng="0" ptsTypes="AA">
                                      <p:cBhvr>
                                        <p:cTn id="16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0" y="1049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34 -2.46914E-7 L 0.23732 -0.02284 " pathEditMode="relative" rAng="0" ptsTypes="AA">
                                      <p:cBhvr>
                                        <p:cTn id="16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0" y="-1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uiExpand="1" build="p"/>
      <p:bldP spid="24" grpId="0" animBg="1"/>
      <p:bldP spid="24" grpId="2" animBg="1"/>
      <p:bldP spid="24" grpId="3" animBg="1"/>
      <p:bldP spid="24" grpId="4" animBg="1"/>
      <p:bldP spid="31" grpId="0" animBg="1"/>
      <p:bldP spid="31" grpId="1" animBg="1"/>
      <p:bldP spid="31" grpId="2" animBg="1"/>
      <p:bldP spid="31" grpId="3" animBg="1"/>
      <p:bldP spid="32" grpId="0" animBg="1"/>
      <p:bldP spid="32" grpId="1" animBg="1"/>
      <p:bldP spid="32" grpId="2" animBg="1"/>
      <p:bldP spid="32" grpId="3" animBg="1"/>
      <p:bldP spid="33" grpId="0" animBg="1"/>
      <p:bldP spid="33" grpId="1" animBg="1"/>
      <p:bldP spid="33" grpId="2" animBg="1"/>
      <p:bldP spid="33" grpId="3" animBg="1"/>
      <p:bldP spid="34" grpId="0"/>
      <p:bldP spid="53" grpId="0" animBg="1"/>
      <p:bldP spid="53" grpId="1" animBg="1"/>
      <p:bldP spid="53" grpId="2" animBg="1"/>
      <p:bldP spid="56" grpId="0" animBg="1"/>
      <p:bldP spid="56" grpId="1" animBg="1"/>
      <p:bldP spid="56" grpId="2" animBg="1"/>
      <p:bldP spid="58" grpId="0" animBg="1"/>
      <p:bldP spid="58" grpId="1" animBg="1"/>
      <p:bldP spid="58" grpId="2" animBg="1"/>
      <p:bldP spid="60" grpId="0" animBg="1"/>
      <p:bldP spid="60" grpId="1" animBg="1"/>
      <p:bldP spid="60" grpId="2" animBg="1"/>
      <p:bldP spid="61" grpId="0"/>
      <p:bldP spid="71" grpId="0" animBg="1"/>
      <p:bldP spid="71" grpId="1" animBg="1"/>
      <p:bldP spid="71" grpId="2" animBg="1"/>
      <p:bldP spid="71" grpId="3" animBg="1"/>
      <p:bldP spid="72" grpId="0" animBg="1"/>
      <p:bldP spid="72" grpId="1" animBg="1"/>
      <p:bldP spid="72" grpId="2" animBg="1"/>
      <p:bldP spid="72" grpId="3" animBg="1"/>
      <p:bldP spid="76" grpId="0" animBg="1"/>
      <p:bldP spid="76" grpId="1" animBg="1"/>
      <p:bldP spid="76" grpId="2" animBg="1"/>
      <p:bldP spid="77" grpId="0" animBg="1"/>
      <p:bldP spid="77" grpId="1" animBg="1"/>
      <p:bldP spid="77" grpId="2" animBg="1"/>
      <p:bldP spid="82" grpId="0"/>
      <p:bldP spid="84" grpId="0"/>
      <p:bldP spid="8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2.5|15.6|0.7|2.6|0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7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4.6|5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1.1|3.4|3.2|3.2|2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8.2|3.3|4.5|6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|4.5|4.9|4.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7.6|8|2.5|7|24|9.6|2.7|0.8|3.3|1.1|18.6|1.9|1.6|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2.6|5.1|2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6|5.3|4.6|5.6|4.4|1.5|3.4|2.9|4.5|2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6|5.3|4.6|5.6|4.4|1.5|3.4|2.9|4.5|2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30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"/>
</p:tagLst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FC127AB4946248A5685C1F92D54FFE" ma:contentTypeVersion="0" ma:contentTypeDescription="Crée un document." ma:contentTypeScope="" ma:versionID="ef3ff242486930b75c69099c0dd02c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8CE09B-89B1-4B5D-BED2-87C84F0777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48A6C70-7FF5-480A-B09B-7D0A19B2F43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66205E9-12FC-4D6C-B0C7-1E9025EEB1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31325</TotalTime>
  <Words>2217</Words>
  <Application>Microsoft Macintosh PowerPoint</Application>
  <PresentationFormat>On-screen Show (16:9)</PresentationFormat>
  <Paragraphs>723</Paragraphs>
  <Slides>59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2" baseType="lpstr">
      <vt:lpstr>akkurat</vt:lpstr>
      <vt:lpstr>Arial</vt:lpstr>
      <vt:lpstr>Arial Narrow</vt:lpstr>
      <vt:lpstr>Cambria Math</vt:lpstr>
      <vt:lpstr>CMU Typewriter Text</vt:lpstr>
      <vt:lpstr>Courier New</vt:lpstr>
      <vt:lpstr>Franklin Gothic Demi Cond</vt:lpstr>
      <vt:lpstr>Georgia</vt:lpstr>
      <vt:lpstr>Helvetica</vt:lpstr>
      <vt:lpstr>Times New Roman</vt:lpstr>
      <vt:lpstr>Verdana</vt:lpstr>
      <vt:lpstr>Wingdings</vt:lpstr>
      <vt:lpstr>Thème Office</vt:lpstr>
      <vt:lpstr>Towards Multiphase Clocking in Single-Flux Quantum Systems</vt:lpstr>
      <vt:lpstr>OUTLINE</vt:lpstr>
      <vt:lpstr>Rapid Single-Flux Quantum</vt:lpstr>
      <vt:lpstr>RSFQ: Challenges</vt:lpstr>
      <vt:lpstr>OUTLINE</vt:lpstr>
      <vt:lpstr>Gate-Level Pipelining</vt:lpstr>
      <vt:lpstr>Gate-Level Pipelining</vt:lpstr>
      <vt:lpstr>Single-Phase Clocking</vt:lpstr>
      <vt:lpstr>SFQ Gate Timing</vt:lpstr>
      <vt:lpstr>Asynchronous Gates</vt:lpstr>
      <vt:lpstr>Asynchronous Gates</vt:lpstr>
      <vt:lpstr>Asynchronous Gates</vt:lpstr>
      <vt:lpstr>Asynchronous Gates</vt:lpstr>
      <vt:lpstr>Multiphase Clocking</vt:lpstr>
      <vt:lpstr>Multiphase Clocking</vt:lpstr>
      <vt:lpstr>Multiphase Clocking</vt:lpstr>
      <vt:lpstr>Multiphase Clocking</vt:lpstr>
      <vt:lpstr>Multiphase Clocking</vt:lpstr>
      <vt:lpstr>PowerPoint Presentation</vt:lpstr>
      <vt:lpstr>Multiphase SFQ Logic Synthesis</vt:lpstr>
      <vt:lpstr>OUTLINE</vt:lpstr>
      <vt:lpstr>Phase Assignment as ILP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Phase Assignment</vt:lpstr>
      <vt:lpstr>OUTLINE</vt:lpstr>
      <vt:lpstr>DFF Insertion</vt:lpstr>
      <vt:lpstr>Independent Paths</vt:lpstr>
      <vt:lpstr>Independent Paths</vt:lpstr>
      <vt:lpstr>Independent Paths</vt:lpstr>
      <vt:lpstr>DFF Sites</vt:lpstr>
      <vt:lpstr>DFF before SA</vt:lpstr>
      <vt:lpstr>Long Path Constraint</vt:lpstr>
      <vt:lpstr>Placement Rules</vt:lpstr>
      <vt:lpstr>CP-SAT Problem</vt:lpstr>
      <vt:lpstr>OUTLINE</vt:lpstr>
      <vt:lpstr>Experimental Setup</vt:lpstr>
      <vt:lpstr>Results</vt:lpstr>
      <vt:lpstr>Results</vt:lpstr>
      <vt:lpstr>Results</vt:lpstr>
      <vt:lpstr>Results</vt:lpstr>
      <vt:lpstr>Results</vt:lpstr>
      <vt:lpstr>Results</vt:lpstr>
      <vt:lpstr>Summary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Расул Расул</cp:lastModifiedBy>
  <cp:revision>244</cp:revision>
  <dcterms:created xsi:type="dcterms:W3CDTF">2019-04-02T06:24:35Z</dcterms:created>
  <dcterms:modified xsi:type="dcterms:W3CDTF">2024-01-15T15:23:45Z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0x0101001BFC127AB4946248A5685C1F92D54FFE</vt:lpwstr>
  </property>
</Properties>
</file>