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4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4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0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8A82-5EB2-4790-BDC2-85D784B09AF5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981B-296E-4CB4-90FF-46827AD2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6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457201" y="368906"/>
            <a:ext cx="11202529" cy="5919278"/>
            <a:chOff x="457201" y="368906"/>
            <a:chExt cx="11202529" cy="5919278"/>
          </a:xfrm>
        </p:grpSpPr>
        <p:sp>
          <p:nvSpPr>
            <p:cNvPr id="4" name="圆角矩形 3"/>
            <p:cNvSpPr/>
            <p:nvPr/>
          </p:nvSpPr>
          <p:spPr>
            <a:xfrm>
              <a:off x="5796251" y="368906"/>
              <a:ext cx="2156851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宜家（中国）投资有限公司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558942" y="1688254"/>
              <a:ext cx="2631470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宜家空港项目有限公司（宜家物流分拨（天津）有限公司）</a:t>
              </a:r>
              <a:endParaRPr lang="zh-CN" altLang="en-US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1175658" y="2935877"/>
              <a:ext cx="9823268" cy="39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57201" y="2645229"/>
              <a:ext cx="1946365" cy="659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2016</a:t>
              </a:r>
              <a:r>
                <a:rPr lang="zh-CN" altLang="en-US" dirty="0" smtClean="0"/>
                <a:t>年</a:t>
              </a:r>
              <a:r>
                <a:rPr lang="en-US" altLang="zh-CN" dirty="0" smtClean="0"/>
                <a:t>9</a:t>
              </a:r>
              <a:r>
                <a:rPr lang="zh-CN" altLang="en-US" dirty="0" smtClean="0"/>
                <a:t>月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4" idx="2"/>
              <a:endCxn id="6" idx="0"/>
            </p:cNvCxnSpPr>
            <p:nvPr/>
          </p:nvCxnSpPr>
          <p:spPr>
            <a:xfrm>
              <a:off x="6874677" y="1283306"/>
              <a:ext cx="0" cy="40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3175666" y="3329812"/>
              <a:ext cx="2631470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宜家物流分拨（天津）有限公司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15792" y="3293888"/>
              <a:ext cx="2631470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宜家物流服务（中国）有限公司天津分公司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97588" y="4598958"/>
              <a:ext cx="2394160" cy="53147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瑞士 </a:t>
              </a:r>
              <a:r>
                <a:rPr lang="en-US" altLang="zh-CN" dirty="0" smtClean="0"/>
                <a:t>IKEA Supply AG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953102" y="5565245"/>
              <a:ext cx="2156851" cy="72293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宜家（中国）投资有限公司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297588" y="5565245"/>
              <a:ext cx="2394160" cy="53147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英</a:t>
              </a:r>
              <a:r>
                <a:rPr lang="zh-CN" altLang="en-US" dirty="0" smtClean="0"/>
                <a:t>特宜家集团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715792" y="4585103"/>
              <a:ext cx="2631470" cy="6033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宜家物流服务（中国）有限公司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6" idx="2"/>
              <a:endCxn id="13" idx="0"/>
            </p:cNvCxnSpPr>
            <p:nvPr/>
          </p:nvCxnSpPr>
          <p:spPr>
            <a:xfrm flipH="1">
              <a:off x="4491401" y="2602654"/>
              <a:ext cx="2383276" cy="72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  <a:endCxn id="14" idx="0"/>
            </p:cNvCxnSpPr>
            <p:nvPr/>
          </p:nvCxnSpPr>
          <p:spPr>
            <a:xfrm>
              <a:off x="6874677" y="2602654"/>
              <a:ext cx="2156850" cy="69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0"/>
              <a:endCxn id="13" idx="2"/>
            </p:cNvCxnSpPr>
            <p:nvPr/>
          </p:nvCxnSpPr>
          <p:spPr>
            <a:xfrm flipH="1" flipV="1">
              <a:off x="4491401" y="4244212"/>
              <a:ext cx="3267" cy="35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0"/>
            </p:cNvCxnSpPr>
            <p:nvPr/>
          </p:nvCxnSpPr>
          <p:spPr>
            <a:xfrm flipH="1" flipV="1">
              <a:off x="4491402" y="5130437"/>
              <a:ext cx="3266" cy="434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8" idx="0"/>
            </p:cNvCxnSpPr>
            <p:nvPr/>
          </p:nvCxnSpPr>
          <p:spPr>
            <a:xfrm flipV="1">
              <a:off x="9031527" y="4172364"/>
              <a:ext cx="1" cy="41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9028260" y="5188430"/>
              <a:ext cx="3267" cy="35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28650" y="3612993"/>
              <a:ext cx="1603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集团架构调整、股权结构变化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18299" y="3498462"/>
              <a:ext cx="1204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负责仓库、货物等资产</a:t>
              </a:r>
              <a:endParaRPr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479982" y="3498462"/>
              <a:ext cx="1179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负责仓储、物流等服务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39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 Wengang</dc:creator>
  <cp:lastModifiedBy>Mi Wengang</cp:lastModifiedBy>
  <cp:revision>5</cp:revision>
  <cp:lastPrinted>2017-07-19T09:17:58Z</cp:lastPrinted>
  <dcterms:created xsi:type="dcterms:W3CDTF">2017-07-19T07:23:01Z</dcterms:created>
  <dcterms:modified xsi:type="dcterms:W3CDTF">2017-07-19T09:18:58Z</dcterms:modified>
</cp:coreProperties>
</file>