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24972-0043-47A5-987F-C24ED65C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35A3D-CE71-47FB-AD87-62E52D69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AD072-EF4E-423D-93D0-383A8F82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8C45-A151-446A-B707-4C0C0B72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621DA-2C46-4E15-9F4D-AD2E382A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7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9FBF-E2DF-4636-B048-165A3EE2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03059-FBE1-4A9C-95D1-7D02AEA5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60DB-3C5C-4934-A106-68F3DE98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D35F4-106E-4DFE-9D71-305FC599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783F1-C87C-4812-A2FB-9989F8AD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E55ADB-3F1D-4C71-946F-9A64014E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3ADB8-5FED-4EE7-886A-217FB56FA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77205-6ACE-457C-8B70-0BAE156A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0FEFF-BF8B-4D4B-98E5-D18A7C79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C7FE-0AC7-4830-A22D-5268C0F3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40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2747C-54F4-4A96-93BC-F7646749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F88F7-E26F-4510-9CE5-0BB91C81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68A98-2E63-421A-88C1-89B4EB2B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81F86-7A68-45FD-956C-96CEA4F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9074C-1261-48F7-AE59-8D27E48D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DD2A-116C-4C35-969A-09B964A8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96759-11BC-4A8A-857D-F213BC81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C4707-F6D1-4995-84AD-CC77C661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35778-F8D0-4FDD-B026-CD4A351B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BD30-36BA-4BFF-BC10-4A84D40D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40B6E-176C-4CF7-836C-58DA5578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20AA5-553E-43A6-A8D9-BDFE38B2B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872568-C400-4EEC-9DB3-B61695B9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3FF85-DC6F-495B-A6DC-472474A4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374B5-26AA-4E92-B5E2-231D143E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22BBD-7561-41FF-9F6C-6795373A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0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E2003-A086-4B19-9618-32B847B9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76B31-C4C6-452D-8AFF-32144096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4492-E0B2-4E3A-84F0-F9C9CE8D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469011-40E9-4678-8DD4-E30E5D2CD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F348D-2EC9-4C93-BD4A-7836B6027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110735-9403-4F63-9E0D-5A1FCC19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AE31A-EFAA-42B2-A6C8-99186498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EBB08-779C-46D4-9329-C3ECF894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A58C-1B48-4409-AD8C-3232318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AB03B7-D344-4B4D-AAF9-B049AC82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ACFCC-0DAA-44B8-903E-66F8954F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3AB65-5B1E-40A4-AD78-5E24ABF9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EAB4A-A44D-420C-934D-552050D1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AA1533-7C77-4F3B-A8C0-4BE1869C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3EE13-AE37-4E79-ABC9-BF4FBD5E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A174F-DF5B-4106-92B4-452C2899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31C48-6DE3-4780-9BED-83FC78B0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E6A3C-8522-4A7E-B6EA-8439D7301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8CECD-DE14-4F77-89C7-2C37591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10CBB-F60D-4CBA-8F28-6C358F92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19904-040F-435D-A53A-1539BB9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6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93D9-B865-4260-A650-D060C4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7F8541-3852-4D5F-9C54-126FCDA2A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195AC-625E-4ED5-881F-FC91BA24E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ACE4-1002-4A41-99F0-6AF216A0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D3DB1-FD11-4A42-B0B7-3FB06D15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554A0-BA2C-413C-996B-AA6CD62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B12BB8-6DED-47E9-8B54-757EA1DB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2B727-8777-47B1-8CD8-116DFF73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58A86-0AAF-4657-94D6-8B9087468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DB47-B3FE-41C0-A274-02F3386A69C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78C9E-16F6-43F2-A116-2573B70E4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755C3-D7D6-4329-B128-31A481451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EFAF-E92E-4CF8-AEE6-DFB6BCD8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E166CF-BB72-4414-BE22-5A6A7DE7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9650"/>
              </p:ext>
            </p:extLst>
          </p:nvPr>
        </p:nvGraphicFramePr>
        <p:xfrm>
          <a:off x="2358590" y="2007045"/>
          <a:ext cx="269507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89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36910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925175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4294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319367-BEAF-4251-9D7D-01F678B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87899"/>
              </p:ext>
            </p:extLst>
          </p:nvPr>
        </p:nvGraphicFramePr>
        <p:xfrm>
          <a:off x="6190649" y="2001965"/>
          <a:ext cx="321162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543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253B62B-D6AA-4FEF-B7A4-5387EA915D0F}"/>
              </a:ext>
            </a:extLst>
          </p:cNvPr>
          <p:cNvSpPr/>
          <p:nvPr/>
        </p:nvSpPr>
        <p:spPr>
          <a:xfrm>
            <a:off x="596766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Fetch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17A0CE-BDFA-4C5B-B078-4EA18BE6383C}"/>
              </a:ext>
            </a:extLst>
          </p:cNvPr>
          <p:cNvSpPr/>
          <p:nvPr/>
        </p:nvSpPr>
        <p:spPr>
          <a:xfrm>
            <a:off x="2667000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3CAEB-BF83-461C-93BC-FD2488F11568}"/>
              </a:ext>
            </a:extLst>
          </p:cNvPr>
          <p:cNvSpPr/>
          <p:nvPr/>
        </p:nvSpPr>
        <p:spPr>
          <a:xfrm>
            <a:off x="4737234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execution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83D962-5167-4E81-B01F-6DA24F44E979}"/>
              </a:ext>
            </a:extLst>
          </p:cNvPr>
          <p:cNvSpPr/>
          <p:nvPr/>
        </p:nvSpPr>
        <p:spPr>
          <a:xfrm>
            <a:off x="6807468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complete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2610A6-2D01-4DBC-A90E-1487BDFFC579}"/>
              </a:ext>
            </a:extLst>
          </p:cNvPr>
          <p:cNvSpPr/>
          <p:nvPr/>
        </p:nvSpPr>
        <p:spPr>
          <a:xfrm>
            <a:off x="8877702" y="699793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retire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BAFCC-7B43-4281-B105-E930A7E019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50181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379EE2-36C2-4715-B732-C37E731F48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20415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F37F62-05EB-41B0-B497-3F7FAABA4A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90649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86ECFB-E6FB-4FA1-A61D-68686318F5E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60883" y="959675"/>
            <a:ext cx="616819" cy="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21061A-9F0F-490B-B505-13E743F6C185}"/>
              </a:ext>
            </a:extLst>
          </p:cNvPr>
          <p:cNvSpPr txBox="1"/>
          <p:nvPr/>
        </p:nvSpPr>
        <p:spPr>
          <a:xfrm>
            <a:off x="1814362" y="182880"/>
            <a:ext cx="29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</a:t>
            </a:r>
            <a:r>
              <a:rPr lang="ko-KR" altLang="en-US" dirty="0"/>
              <a:t>의 실행 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13DC8-834D-49ED-9FB4-BC7F34F1528E}"/>
              </a:ext>
            </a:extLst>
          </p:cNvPr>
          <p:cNvSpPr txBox="1"/>
          <p:nvPr/>
        </p:nvSpPr>
        <p:spPr>
          <a:xfrm>
            <a:off x="354532" y="5737896"/>
            <a:ext cx="520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Instruction</a:t>
            </a:r>
            <a:r>
              <a:rPr lang="ko-KR" altLang="en-US" dirty="0"/>
              <a:t>에서 저장 대상으로 지목되었는가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T:1  F:0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17ABD-2C1F-49FD-98AB-E5A29D20744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5759" y="4597845"/>
            <a:ext cx="620026" cy="1140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94AE8A-81F2-4333-85E5-EFD52B8EF1AE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flipH="1">
            <a:off x="7426693" y="4597845"/>
            <a:ext cx="369770" cy="1315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9F515E-D2B4-4750-8FB9-34CAFE9FF69E}"/>
              </a:ext>
            </a:extLst>
          </p:cNvPr>
          <p:cNvSpPr txBox="1"/>
          <p:nvPr/>
        </p:nvSpPr>
        <p:spPr>
          <a:xfrm>
            <a:off x="5920540" y="5913650"/>
            <a:ext cx="30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ARF</a:t>
            </a:r>
            <a:r>
              <a:rPr lang="ko-KR" altLang="en-US" dirty="0"/>
              <a:t>와 </a:t>
            </a:r>
            <a:r>
              <a:rPr lang="en-US" altLang="ko-KR" dirty="0"/>
              <a:t>tag(</a:t>
            </a:r>
            <a:r>
              <a:rPr lang="ko-KR" altLang="en-US" dirty="0"/>
              <a:t>연결</a:t>
            </a:r>
            <a:r>
              <a:rPr lang="en-US" altLang="ko-KR" dirty="0"/>
              <a:t>)</a:t>
            </a:r>
            <a:r>
              <a:rPr lang="ko-KR" altLang="en-US" dirty="0"/>
              <a:t> 중인가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T:1  F:0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F85F3-600C-4661-AE84-A35968703CDF}"/>
              </a:ext>
            </a:extLst>
          </p:cNvPr>
          <p:cNvSpPr txBox="1"/>
          <p:nvPr/>
        </p:nvSpPr>
        <p:spPr>
          <a:xfrm>
            <a:off x="8260883" y="4932582"/>
            <a:ext cx="37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연산 완료되어 이용 가능한 값인가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T:1  F:0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6269C9C-1CBA-4848-8CAC-BDB467DBC78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877702" y="4597845"/>
            <a:ext cx="1258904" cy="3347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E166CF-BB72-4414-BE22-5A6A7DE7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36960"/>
              </p:ext>
            </p:extLst>
          </p:nvPr>
        </p:nvGraphicFramePr>
        <p:xfrm>
          <a:off x="3080084" y="3302445"/>
          <a:ext cx="269507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89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36910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925175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sdgh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319367-BEAF-4251-9D7D-01F678B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56076"/>
              </p:ext>
            </p:extLst>
          </p:nvPr>
        </p:nvGraphicFramePr>
        <p:xfrm>
          <a:off x="7515727" y="3302445"/>
          <a:ext cx="321162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543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작성중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253B62B-D6AA-4FEF-B7A4-5387EA915D0F}"/>
              </a:ext>
            </a:extLst>
          </p:cNvPr>
          <p:cNvSpPr/>
          <p:nvPr/>
        </p:nvSpPr>
        <p:spPr>
          <a:xfrm>
            <a:off x="596766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Fetch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17A0CE-BDFA-4C5B-B078-4EA18BE6383C}"/>
              </a:ext>
            </a:extLst>
          </p:cNvPr>
          <p:cNvSpPr/>
          <p:nvPr/>
        </p:nvSpPr>
        <p:spPr>
          <a:xfrm>
            <a:off x="2667000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Decode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3CAEB-BF83-461C-93BC-FD2488F11568}"/>
              </a:ext>
            </a:extLst>
          </p:cNvPr>
          <p:cNvSpPr/>
          <p:nvPr/>
        </p:nvSpPr>
        <p:spPr>
          <a:xfrm>
            <a:off x="4737234" y="699793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83D962-5167-4E81-B01F-6DA24F44E979}"/>
              </a:ext>
            </a:extLst>
          </p:cNvPr>
          <p:cNvSpPr/>
          <p:nvPr/>
        </p:nvSpPr>
        <p:spPr>
          <a:xfrm>
            <a:off x="6807468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complete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2610A6-2D01-4DBC-A90E-1487BDFFC579}"/>
              </a:ext>
            </a:extLst>
          </p:cNvPr>
          <p:cNvSpPr/>
          <p:nvPr/>
        </p:nvSpPr>
        <p:spPr>
          <a:xfrm>
            <a:off x="8877702" y="699793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retire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BAFCC-7B43-4281-B105-E930A7E019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50181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379EE2-36C2-4715-B732-C37E731F48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120415" y="959675"/>
            <a:ext cx="616819" cy="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F37F62-05EB-41B0-B497-3F7FAABA4A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90649" y="959675"/>
            <a:ext cx="616819" cy="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86ECFB-E6FB-4FA1-A61D-68686318F5E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60883" y="959675"/>
            <a:ext cx="616819" cy="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21061A-9F0F-490B-B505-13E743F6C185}"/>
              </a:ext>
            </a:extLst>
          </p:cNvPr>
          <p:cNvSpPr txBox="1"/>
          <p:nvPr/>
        </p:nvSpPr>
        <p:spPr>
          <a:xfrm>
            <a:off x="1814362" y="182880"/>
            <a:ext cx="29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</a:t>
            </a:r>
            <a:r>
              <a:rPr lang="ko-KR" altLang="en-US" dirty="0"/>
              <a:t>의 실행 과정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3BF0742-5C87-491F-9CD9-EB952DE3FCC6}"/>
              </a:ext>
            </a:extLst>
          </p:cNvPr>
          <p:cNvCxnSpPr>
            <a:cxnSpLocks/>
          </p:cNvCxnSpPr>
          <p:nvPr/>
        </p:nvCxnSpPr>
        <p:spPr>
          <a:xfrm>
            <a:off x="1617444" y="2820202"/>
            <a:ext cx="1482292" cy="1371602"/>
          </a:xfrm>
          <a:prstGeom prst="bentConnector3">
            <a:avLst>
              <a:gd name="adj1" fmla="val 129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3123107-8D46-49A6-BA38-075D0ACD678D}"/>
              </a:ext>
            </a:extLst>
          </p:cNvPr>
          <p:cNvCxnSpPr/>
          <p:nvPr/>
        </p:nvCxnSpPr>
        <p:spPr>
          <a:xfrm>
            <a:off x="5274644" y="4244744"/>
            <a:ext cx="2175310" cy="75076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9458A7-0715-411F-AA6F-B88EFCF5160A}"/>
              </a:ext>
            </a:extLst>
          </p:cNvPr>
          <p:cNvSpPr txBox="1"/>
          <p:nvPr/>
        </p:nvSpPr>
        <p:spPr>
          <a:xfrm>
            <a:off x="1713497" y="3636687"/>
            <a:ext cx="127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44D0AAB-E7D5-49C9-BD51-E6E016742A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5466" y="2892393"/>
            <a:ext cx="2136809" cy="1992428"/>
          </a:xfrm>
          <a:prstGeom prst="bentConnector3">
            <a:avLst>
              <a:gd name="adj1" fmla="val -1126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4C7E662-3E12-486C-BF21-86C8DDFE7A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3211" y="3094624"/>
            <a:ext cx="2911645" cy="2362801"/>
          </a:xfrm>
          <a:prstGeom prst="bentConnector3">
            <a:avLst>
              <a:gd name="adj1" fmla="val 90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82448A-591C-4150-AB8E-88B4DA6F4FC2}"/>
              </a:ext>
            </a:extLst>
          </p:cNvPr>
          <p:cNvSpPr txBox="1"/>
          <p:nvPr/>
        </p:nvSpPr>
        <p:spPr>
          <a:xfrm>
            <a:off x="1323473" y="5159763"/>
            <a:ext cx="142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입력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50E5E0-5966-40F8-B03C-FF7F3DBF4C6E}"/>
              </a:ext>
            </a:extLst>
          </p:cNvPr>
          <p:cNvSpPr txBox="1"/>
          <p:nvPr/>
        </p:nvSpPr>
        <p:spPr>
          <a:xfrm>
            <a:off x="5977288" y="3703941"/>
            <a:ext cx="127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연결됨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F5C5E4-A8C5-46D0-8166-C6442FAE3790}"/>
              </a:ext>
            </a:extLst>
          </p:cNvPr>
          <p:cNvSpPr/>
          <p:nvPr/>
        </p:nvSpPr>
        <p:spPr>
          <a:xfrm>
            <a:off x="360948" y="2300438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126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E166CF-BB72-4414-BE22-5A6A7DE7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18757"/>
              </p:ext>
            </p:extLst>
          </p:nvPr>
        </p:nvGraphicFramePr>
        <p:xfrm>
          <a:off x="3080084" y="3302445"/>
          <a:ext cx="269507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89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36910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925175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sdgh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319367-BEAF-4251-9D7D-01F678B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29346"/>
              </p:ext>
            </p:extLst>
          </p:nvPr>
        </p:nvGraphicFramePr>
        <p:xfrm>
          <a:off x="7515727" y="3302445"/>
          <a:ext cx="321162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543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T45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253B62B-D6AA-4FEF-B7A4-5387EA915D0F}"/>
              </a:ext>
            </a:extLst>
          </p:cNvPr>
          <p:cNvSpPr/>
          <p:nvPr/>
        </p:nvSpPr>
        <p:spPr>
          <a:xfrm>
            <a:off x="596766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Fetch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17A0CE-BDFA-4C5B-B078-4EA18BE6383C}"/>
              </a:ext>
            </a:extLst>
          </p:cNvPr>
          <p:cNvSpPr/>
          <p:nvPr/>
        </p:nvSpPr>
        <p:spPr>
          <a:xfrm>
            <a:off x="2667000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3CAEB-BF83-461C-93BC-FD2488F11568}"/>
              </a:ext>
            </a:extLst>
          </p:cNvPr>
          <p:cNvSpPr/>
          <p:nvPr/>
        </p:nvSpPr>
        <p:spPr>
          <a:xfrm>
            <a:off x="4737234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execution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83D962-5167-4E81-B01F-6DA24F44E979}"/>
              </a:ext>
            </a:extLst>
          </p:cNvPr>
          <p:cNvSpPr/>
          <p:nvPr/>
        </p:nvSpPr>
        <p:spPr>
          <a:xfrm>
            <a:off x="6807468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complete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2610A6-2D01-4DBC-A90E-1487BDFFC579}"/>
              </a:ext>
            </a:extLst>
          </p:cNvPr>
          <p:cNvSpPr/>
          <p:nvPr/>
        </p:nvSpPr>
        <p:spPr>
          <a:xfrm>
            <a:off x="8877702" y="699793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retire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BAFCC-7B43-4281-B105-E930A7E019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50181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379EE2-36C2-4715-B732-C37E731F48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20415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F37F62-05EB-41B0-B497-3F7FAABA4A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90649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86ECFB-E6FB-4FA1-A61D-68686318F5E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60883" y="959675"/>
            <a:ext cx="616819" cy="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21061A-9F0F-490B-B505-13E743F6C185}"/>
              </a:ext>
            </a:extLst>
          </p:cNvPr>
          <p:cNvSpPr txBox="1"/>
          <p:nvPr/>
        </p:nvSpPr>
        <p:spPr>
          <a:xfrm>
            <a:off x="1814362" y="182880"/>
            <a:ext cx="29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</a:t>
            </a:r>
            <a:r>
              <a:rPr lang="ko-KR" altLang="en-US" dirty="0"/>
              <a:t>의 실행 과정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3BF0742-5C87-491F-9CD9-EB952DE3FCC6}"/>
              </a:ext>
            </a:extLst>
          </p:cNvPr>
          <p:cNvCxnSpPr>
            <a:cxnSpLocks/>
          </p:cNvCxnSpPr>
          <p:nvPr/>
        </p:nvCxnSpPr>
        <p:spPr>
          <a:xfrm>
            <a:off x="1617444" y="2820202"/>
            <a:ext cx="1482292" cy="1371602"/>
          </a:xfrm>
          <a:prstGeom prst="bentConnector3">
            <a:avLst>
              <a:gd name="adj1" fmla="val 129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3123107-8D46-49A6-BA38-075D0ACD678D}"/>
              </a:ext>
            </a:extLst>
          </p:cNvPr>
          <p:cNvCxnSpPr/>
          <p:nvPr/>
        </p:nvCxnSpPr>
        <p:spPr>
          <a:xfrm>
            <a:off x="5274644" y="4244744"/>
            <a:ext cx="2175310" cy="75076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9458A7-0715-411F-AA6F-B88EFCF5160A}"/>
              </a:ext>
            </a:extLst>
          </p:cNvPr>
          <p:cNvSpPr txBox="1"/>
          <p:nvPr/>
        </p:nvSpPr>
        <p:spPr>
          <a:xfrm>
            <a:off x="1713497" y="3636687"/>
            <a:ext cx="127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44D0AAB-E7D5-49C9-BD51-E6E016742A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5466" y="2892393"/>
            <a:ext cx="2136809" cy="1992428"/>
          </a:xfrm>
          <a:prstGeom prst="bentConnector3">
            <a:avLst>
              <a:gd name="adj1" fmla="val -1126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4C7E662-3E12-486C-BF21-86C8DDFE7A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3211" y="3094624"/>
            <a:ext cx="2911645" cy="2362801"/>
          </a:xfrm>
          <a:prstGeom prst="bentConnector3">
            <a:avLst>
              <a:gd name="adj1" fmla="val 90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82448A-591C-4150-AB8E-88B4DA6F4FC2}"/>
              </a:ext>
            </a:extLst>
          </p:cNvPr>
          <p:cNvSpPr txBox="1"/>
          <p:nvPr/>
        </p:nvSpPr>
        <p:spPr>
          <a:xfrm>
            <a:off x="1323473" y="5159763"/>
            <a:ext cx="142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입력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F22E74-10C7-40CA-902B-6067A79DE05F}"/>
              </a:ext>
            </a:extLst>
          </p:cNvPr>
          <p:cNvSpPr/>
          <p:nvPr/>
        </p:nvSpPr>
        <p:spPr>
          <a:xfrm>
            <a:off x="472441" y="2300438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complete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C6AAA8-2000-48A6-9107-E065F8D3EBFF}"/>
              </a:ext>
            </a:extLst>
          </p:cNvPr>
          <p:cNvSpPr txBox="1"/>
          <p:nvPr/>
        </p:nvSpPr>
        <p:spPr>
          <a:xfrm>
            <a:off x="5192830" y="2444520"/>
            <a:ext cx="546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연산 완료</a:t>
            </a:r>
            <a:r>
              <a:rPr lang="en-US" altLang="ko-KR" dirty="0"/>
              <a:t>. </a:t>
            </a:r>
            <a:r>
              <a:rPr lang="en-US" altLang="ko-KR" dirty="0" err="1"/>
              <a:t>Vaild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en-US" altLang="ko-KR" dirty="0" err="1"/>
              <a:t>rrf</a:t>
            </a:r>
            <a:r>
              <a:rPr lang="ko-KR" altLang="en-US" dirty="0"/>
              <a:t>의 데이터도 이용가능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B270251-7AEB-4E93-9AB3-BC71D28CF868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 flipH="1" flipV="1">
            <a:off x="9467225" y="3809174"/>
            <a:ext cx="2366326" cy="6350"/>
          </a:xfrm>
          <a:prstGeom prst="bentConnector4">
            <a:avLst>
              <a:gd name="adj1" fmla="val 1354"/>
              <a:gd name="adj2" fmla="val 1446211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E166CF-BB72-4414-BE22-5A6A7DE7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66499"/>
              </p:ext>
            </p:extLst>
          </p:nvPr>
        </p:nvGraphicFramePr>
        <p:xfrm>
          <a:off x="3080084" y="3302445"/>
          <a:ext cx="269507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89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36910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925175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T45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sdgh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319367-BEAF-4251-9D7D-01F678B2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34523"/>
              </p:ext>
            </p:extLst>
          </p:nvPr>
        </p:nvGraphicFramePr>
        <p:xfrm>
          <a:off x="7515727" y="3302445"/>
          <a:ext cx="321162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543">
                  <a:extLst>
                    <a:ext uri="{9D8B030D-6E8A-4147-A177-3AD203B41FA5}">
                      <a16:colId xmlns:a16="http://schemas.microsoft.com/office/drawing/2014/main" val="390159220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111321954"/>
                    </a:ext>
                  </a:extLst>
                </a:gridCol>
                <a:gridCol w="1070543">
                  <a:extLst>
                    <a:ext uri="{9D8B030D-6E8A-4147-A177-3AD203B41FA5}">
                      <a16:colId xmlns:a16="http://schemas.microsoft.com/office/drawing/2014/main" val="2549178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4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77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T45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7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9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247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253B62B-D6AA-4FEF-B7A4-5387EA915D0F}"/>
              </a:ext>
            </a:extLst>
          </p:cNvPr>
          <p:cNvSpPr/>
          <p:nvPr/>
        </p:nvSpPr>
        <p:spPr>
          <a:xfrm>
            <a:off x="596766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Fetch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17A0CE-BDFA-4C5B-B078-4EA18BE6383C}"/>
              </a:ext>
            </a:extLst>
          </p:cNvPr>
          <p:cNvSpPr/>
          <p:nvPr/>
        </p:nvSpPr>
        <p:spPr>
          <a:xfrm>
            <a:off x="2667000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3CAEB-BF83-461C-93BC-FD2488F11568}"/>
              </a:ext>
            </a:extLst>
          </p:cNvPr>
          <p:cNvSpPr/>
          <p:nvPr/>
        </p:nvSpPr>
        <p:spPr>
          <a:xfrm>
            <a:off x="4737234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execution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83D962-5167-4E81-B01F-6DA24F44E979}"/>
              </a:ext>
            </a:extLst>
          </p:cNvPr>
          <p:cNvSpPr/>
          <p:nvPr/>
        </p:nvSpPr>
        <p:spPr>
          <a:xfrm>
            <a:off x="6807468" y="704606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complete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2610A6-2D01-4DBC-A90E-1487BDFFC579}"/>
              </a:ext>
            </a:extLst>
          </p:cNvPr>
          <p:cNvSpPr/>
          <p:nvPr/>
        </p:nvSpPr>
        <p:spPr>
          <a:xfrm>
            <a:off x="8877702" y="699793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retire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BAFCC-7B43-4281-B105-E930A7E019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50181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379EE2-36C2-4715-B732-C37E731F48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20415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F37F62-05EB-41B0-B497-3F7FAABA4A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90649" y="964488"/>
            <a:ext cx="6168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86ECFB-E6FB-4FA1-A61D-68686318F5E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60883" y="959675"/>
            <a:ext cx="616819" cy="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21061A-9F0F-490B-B505-13E743F6C185}"/>
              </a:ext>
            </a:extLst>
          </p:cNvPr>
          <p:cNvSpPr txBox="1"/>
          <p:nvPr/>
        </p:nvSpPr>
        <p:spPr>
          <a:xfrm>
            <a:off x="1814362" y="182880"/>
            <a:ext cx="29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</a:t>
            </a:r>
            <a:r>
              <a:rPr lang="ko-KR" altLang="en-US" dirty="0"/>
              <a:t>의 실행 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458A7-0715-411F-AA6F-B88EFCF5160A}"/>
              </a:ext>
            </a:extLst>
          </p:cNvPr>
          <p:cNvSpPr txBox="1"/>
          <p:nvPr/>
        </p:nvSpPr>
        <p:spPr>
          <a:xfrm>
            <a:off x="1617244" y="3978384"/>
            <a:ext cx="127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C6AAA8-2000-48A6-9107-E065F8D3EBFF}"/>
              </a:ext>
            </a:extLst>
          </p:cNvPr>
          <p:cNvSpPr txBox="1"/>
          <p:nvPr/>
        </p:nvSpPr>
        <p:spPr>
          <a:xfrm>
            <a:off x="2141621" y="2416711"/>
            <a:ext cx="942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Rrf</a:t>
            </a:r>
            <a:r>
              <a:rPr lang="ko-KR" altLang="en-US" dirty="0"/>
              <a:t>에서 저장된 결과를 </a:t>
            </a:r>
            <a:r>
              <a:rPr lang="en-US" altLang="ko-KR" dirty="0" err="1"/>
              <a:t>arf</a:t>
            </a:r>
            <a:r>
              <a:rPr lang="ko-KR" altLang="en-US" dirty="0"/>
              <a:t>로 이동</a:t>
            </a:r>
            <a:r>
              <a:rPr lang="en-US" altLang="ko-KR" dirty="0"/>
              <a:t>. </a:t>
            </a:r>
            <a:r>
              <a:rPr lang="ko-KR" altLang="en-US" dirty="0"/>
              <a:t>상호 할당 해제 및 </a:t>
            </a:r>
            <a:r>
              <a:rPr lang="en-US" altLang="ko-KR" dirty="0" err="1"/>
              <a:t>rrf</a:t>
            </a:r>
            <a:r>
              <a:rPr lang="ko-KR" altLang="en-US" dirty="0"/>
              <a:t>비트 초기화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타 </a:t>
            </a:r>
            <a:r>
              <a:rPr lang="en-US" altLang="ko-KR" dirty="0"/>
              <a:t>instruction</a:t>
            </a:r>
            <a:r>
              <a:rPr lang="ko-KR" altLang="en-US" dirty="0"/>
              <a:t>에서 해당 </a:t>
            </a:r>
            <a:r>
              <a:rPr lang="en-US" altLang="ko-KR" dirty="0" err="1"/>
              <a:t>arf</a:t>
            </a:r>
            <a:r>
              <a:rPr lang="en-US" altLang="ko-KR" dirty="0"/>
              <a:t> </a:t>
            </a:r>
            <a:r>
              <a:rPr lang="ko-KR" altLang="en-US" dirty="0"/>
              <a:t>이용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EC5781-31DD-46EA-8532-D61A4970767C}"/>
              </a:ext>
            </a:extLst>
          </p:cNvPr>
          <p:cNvSpPr/>
          <p:nvPr/>
        </p:nvSpPr>
        <p:spPr>
          <a:xfrm>
            <a:off x="425618" y="2294088"/>
            <a:ext cx="1453415" cy="51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retire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846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187</Words>
  <Application>Microsoft Office PowerPoint</Application>
  <PresentationFormat>와이드스크린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김희준</dc:creator>
  <cp:lastModifiedBy>김희준</cp:lastModifiedBy>
  <cp:revision>5</cp:revision>
  <dcterms:created xsi:type="dcterms:W3CDTF">2024-08-19T06:02:30Z</dcterms:created>
  <dcterms:modified xsi:type="dcterms:W3CDTF">2024-08-19T06:29:51Z</dcterms:modified>
</cp:coreProperties>
</file>