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A1F1"/>
    <a:srgbClr val="9BC975"/>
    <a:srgbClr val="9966FF"/>
    <a:srgbClr val="0070C0"/>
    <a:srgbClr val="83BC54"/>
    <a:srgbClr val="BDD7E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8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3F5F-CB15-4085-9D37-9A8CDFC5AD5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CAA9-4727-460F-B7D8-B86EED034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EDE71B-8444-453D-9453-F7ABB8E2EF30}"/>
              </a:ext>
            </a:extLst>
          </p:cNvPr>
          <p:cNvSpPr/>
          <p:nvPr/>
        </p:nvSpPr>
        <p:spPr>
          <a:xfrm>
            <a:off x="2947145" y="3061908"/>
            <a:ext cx="2040884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215AD4D-4D94-4925-AB9F-F63A7FB085E1}"/>
              </a:ext>
            </a:extLst>
          </p:cNvPr>
          <p:cNvSpPr/>
          <p:nvPr/>
        </p:nvSpPr>
        <p:spPr>
          <a:xfrm>
            <a:off x="3090949" y="3387800"/>
            <a:ext cx="587491" cy="4286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4E4025-00BD-4613-96F4-69CF752B6065}"/>
              </a:ext>
            </a:extLst>
          </p:cNvPr>
          <p:cNvSpPr/>
          <p:nvPr/>
        </p:nvSpPr>
        <p:spPr>
          <a:xfrm>
            <a:off x="2947145" y="3846756"/>
            <a:ext cx="2040884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720431-45AE-495B-9A9C-2F99E1845C16}"/>
              </a:ext>
            </a:extLst>
          </p:cNvPr>
          <p:cNvSpPr/>
          <p:nvPr/>
        </p:nvSpPr>
        <p:spPr>
          <a:xfrm>
            <a:off x="2947145" y="4578148"/>
            <a:ext cx="2040884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3F9366-2F0F-4BA5-9998-779F9A413AD9}"/>
              </a:ext>
            </a:extLst>
          </p:cNvPr>
          <p:cNvGrpSpPr/>
          <p:nvPr/>
        </p:nvGrpSpPr>
        <p:grpSpPr>
          <a:xfrm>
            <a:off x="2985721" y="4899758"/>
            <a:ext cx="1931958" cy="438765"/>
            <a:chOff x="6444141" y="3082074"/>
            <a:chExt cx="3434592" cy="780027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531FB2D0-4330-453B-AD6A-28A769B727FA}"/>
                </a:ext>
              </a:extLst>
            </p:cNvPr>
            <p:cNvSpPr/>
            <p:nvPr/>
          </p:nvSpPr>
          <p:spPr>
            <a:xfrm>
              <a:off x="6543790" y="3082074"/>
              <a:ext cx="658536" cy="287323"/>
            </a:xfrm>
            <a:prstGeom prst="down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CB46A5F1-9C82-4C6F-81ED-6CDF5EDEC461}"/>
                </a:ext>
              </a:extLst>
            </p:cNvPr>
            <p:cNvSpPr/>
            <p:nvPr/>
          </p:nvSpPr>
          <p:spPr>
            <a:xfrm>
              <a:off x="7832168" y="3082074"/>
              <a:ext cx="658536" cy="287323"/>
            </a:xfrm>
            <a:prstGeom prst="downArrow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73D48E6-68BC-4601-977B-A184326B1E5C}"/>
                </a:ext>
              </a:extLst>
            </p:cNvPr>
            <p:cNvSpPr/>
            <p:nvPr/>
          </p:nvSpPr>
          <p:spPr>
            <a:xfrm>
              <a:off x="9121625" y="3088623"/>
              <a:ext cx="658536" cy="287323"/>
            </a:xfrm>
            <a:prstGeom prst="downArrow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DF11290-C0D6-42C9-BBBD-9BEBF423F463}"/>
                </a:ext>
              </a:extLst>
            </p:cNvPr>
            <p:cNvSpPr/>
            <p:nvPr/>
          </p:nvSpPr>
          <p:spPr>
            <a:xfrm>
              <a:off x="6444141" y="3409095"/>
              <a:ext cx="855677" cy="4530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CDB4F65-1932-463C-8DA0-D1B5CAD11637}"/>
                </a:ext>
              </a:extLst>
            </p:cNvPr>
            <p:cNvSpPr/>
            <p:nvPr/>
          </p:nvSpPr>
          <p:spPr>
            <a:xfrm>
              <a:off x="7733598" y="3409095"/>
              <a:ext cx="855677" cy="453006"/>
            </a:xfrm>
            <a:prstGeom prst="roundRect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1F1190-B925-411A-9078-F870A5854BEC}"/>
                </a:ext>
              </a:extLst>
            </p:cNvPr>
            <p:cNvSpPr/>
            <p:nvPr/>
          </p:nvSpPr>
          <p:spPr>
            <a:xfrm>
              <a:off x="9023056" y="3409095"/>
              <a:ext cx="855677" cy="453006"/>
            </a:xfrm>
            <a:prstGeom prst="roundRect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8BB517-122E-4D25-82E1-3CF0686701D3}"/>
              </a:ext>
            </a:extLst>
          </p:cNvPr>
          <p:cNvSpPr/>
          <p:nvPr/>
        </p:nvSpPr>
        <p:spPr>
          <a:xfrm>
            <a:off x="2983077" y="5621350"/>
            <a:ext cx="1918195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F5B1489-CA57-42C5-BF64-9966BD770FE1}"/>
              </a:ext>
            </a:extLst>
          </p:cNvPr>
          <p:cNvSpPr/>
          <p:nvPr/>
        </p:nvSpPr>
        <p:spPr>
          <a:xfrm>
            <a:off x="3017550" y="5384880"/>
            <a:ext cx="398608" cy="21410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229B59-4BF6-41A4-B796-4A067B73CF2E}"/>
              </a:ext>
            </a:extLst>
          </p:cNvPr>
          <p:cNvSpPr/>
          <p:nvPr/>
        </p:nvSpPr>
        <p:spPr>
          <a:xfrm>
            <a:off x="2983076" y="6405126"/>
            <a:ext cx="1918195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Retire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4992F5E-8F4A-4524-A9FD-64E8B0249056}"/>
              </a:ext>
            </a:extLst>
          </p:cNvPr>
          <p:cNvSpPr/>
          <p:nvPr/>
        </p:nvSpPr>
        <p:spPr>
          <a:xfrm>
            <a:off x="4320662" y="3387800"/>
            <a:ext cx="587491" cy="428654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835C078-2233-442D-B1B6-A7E3AD5621B6}"/>
              </a:ext>
            </a:extLst>
          </p:cNvPr>
          <p:cNvSpPr/>
          <p:nvPr/>
        </p:nvSpPr>
        <p:spPr>
          <a:xfrm>
            <a:off x="3090949" y="4141740"/>
            <a:ext cx="587491" cy="4286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F36EEEB-45AC-4D74-A8AB-80CDA2D54D9A}"/>
              </a:ext>
            </a:extLst>
          </p:cNvPr>
          <p:cNvSpPr/>
          <p:nvPr/>
        </p:nvSpPr>
        <p:spPr>
          <a:xfrm>
            <a:off x="4320662" y="4139789"/>
            <a:ext cx="587491" cy="428654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2144470-3E3F-471F-8298-B1E794BCF895}"/>
              </a:ext>
            </a:extLst>
          </p:cNvPr>
          <p:cNvSpPr/>
          <p:nvPr/>
        </p:nvSpPr>
        <p:spPr>
          <a:xfrm>
            <a:off x="3742870" y="5380505"/>
            <a:ext cx="398608" cy="21410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57E8104-FC8D-4A13-8AAF-B3485487B01E}"/>
              </a:ext>
            </a:extLst>
          </p:cNvPr>
          <p:cNvSpPr/>
          <p:nvPr/>
        </p:nvSpPr>
        <p:spPr>
          <a:xfrm>
            <a:off x="4468189" y="5387218"/>
            <a:ext cx="398608" cy="214103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5CD300D-09EA-42AE-99CC-21B5FDAE2852}"/>
              </a:ext>
            </a:extLst>
          </p:cNvPr>
          <p:cNvSpPr/>
          <p:nvPr/>
        </p:nvSpPr>
        <p:spPr>
          <a:xfrm>
            <a:off x="3032248" y="5924250"/>
            <a:ext cx="587491" cy="4286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0554E94-C030-4047-ADB0-8207F212FD72}"/>
              </a:ext>
            </a:extLst>
          </p:cNvPr>
          <p:cNvSpPr/>
          <p:nvPr/>
        </p:nvSpPr>
        <p:spPr>
          <a:xfrm>
            <a:off x="4261962" y="5922299"/>
            <a:ext cx="587491" cy="428654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607FAE-0565-4026-BFA5-C2C128D092AF}"/>
              </a:ext>
            </a:extLst>
          </p:cNvPr>
          <p:cNvSpPr/>
          <p:nvPr/>
        </p:nvSpPr>
        <p:spPr>
          <a:xfrm>
            <a:off x="2949647" y="2273522"/>
            <a:ext cx="2040884" cy="25481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I-cache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D0AA04D-8381-453C-B43A-54701CBE85D0}"/>
              </a:ext>
            </a:extLst>
          </p:cNvPr>
          <p:cNvSpPr/>
          <p:nvPr/>
        </p:nvSpPr>
        <p:spPr>
          <a:xfrm>
            <a:off x="3093451" y="2599414"/>
            <a:ext cx="587491" cy="4286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EC8AB9E-D7F9-4ED6-9E24-5BA8011A91F6}"/>
              </a:ext>
            </a:extLst>
          </p:cNvPr>
          <p:cNvSpPr/>
          <p:nvPr/>
        </p:nvSpPr>
        <p:spPr>
          <a:xfrm>
            <a:off x="4323164" y="2599414"/>
            <a:ext cx="587491" cy="428654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0BAB189-5E08-4241-AB83-FF2CD23E7F4D}"/>
              </a:ext>
            </a:extLst>
          </p:cNvPr>
          <p:cNvSpPr/>
          <p:nvPr/>
        </p:nvSpPr>
        <p:spPr>
          <a:xfrm>
            <a:off x="853440" y="1920573"/>
            <a:ext cx="1794510" cy="70589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82452D-3487-48AE-9A11-D169C2BEF935}"/>
              </a:ext>
            </a:extLst>
          </p:cNvPr>
          <p:cNvSpPr/>
          <p:nvPr/>
        </p:nvSpPr>
        <p:spPr>
          <a:xfrm>
            <a:off x="1544237" y="1740707"/>
            <a:ext cx="412915" cy="359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C3746F-30DE-46B6-9E34-A524E80DCCBB}"/>
              </a:ext>
            </a:extLst>
          </p:cNvPr>
          <p:cNvSpPr/>
          <p:nvPr/>
        </p:nvSpPr>
        <p:spPr>
          <a:xfrm>
            <a:off x="1006547" y="2135208"/>
            <a:ext cx="643183" cy="276628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ARF</a:t>
            </a:r>
            <a:endParaRPr lang="ko-KR" altLang="en-US" sz="1013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B2BFCA4-58CD-4706-9FA1-7837DC249A51}"/>
              </a:ext>
            </a:extLst>
          </p:cNvPr>
          <p:cNvSpPr/>
          <p:nvPr/>
        </p:nvSpPr>
        <p:spPr>
          <a:xfrm>
            <a:off x="1905926" y="2141991"/>
            <a:ext cx="643183" cy="276628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RRF</a:t>
            </a:r>
            <a:endParaRPr lang="ko-KR" altLang="en-US" sz="1013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BD4CF66-A26E-4018-9C13-FCB85AAD42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538" y="2916244"/>
            <a:ext cx="1231103" cy="808819"/>
          </a:xfrm>
          <a:prstGeom prst="bentConnector3">
            <a:avLst>
              <a:gd name="adj1" fmla="val 99323"/>
            </a:avLst>
          </a:prstGeom>
          <a:ln w="28575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ECC129A-B2D2-4AD6-A5E4-1C98127A51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1711" y="2931905"/>
            <a:ext cx="1366980" cy="878549"/>
          </a:xfrm>
          <a:prstGeom prst="bentConnector3">
            <a:avLst>
              <a:gd name="adj1" fmla="val 295"/>
            </a:avLst>
          </a:prstGeom>
          <a:ln w="28575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55823-9C09-4CE8-822A-391A62571C54}"/>
              </a:ext>
            </a:extLst>
          </p:cNvPr>
          <p:cNvSpPr txBox="1"/>
          <p:nvPr/>
        </p:nvSpPr>
        <p:spPr>
          <a:xfrm>
            <a:off x="2048678" y="325937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Data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46C92F-A7D8-449B-A355-9E35E675BC28}"/>
              </a:ext>
            </a:extLst>
          </p:cNvPr>
          <p:cNvSpPr txBox="1"/>
          <p:nvPr/>
        </p:nvSpPr>
        <p:spPr>
          <a:xfrm>
            <a:off x="1312257" y="318242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Tag,</a:t>
            </a:r>
            <a:r>
              <a:rPr lang="ko-KR" altLang="en-US" sz="1000" dirty="0"/>
              <a:t> </a:t>
            </a:r>
            <a:r>
              <a:rPr lang="en-US" altLang="ko-KR" sz="1000" dirty="0"/>
              <a:t>bit</a:t>
            </a:r>
          </a:p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1FEE908-E9DC-4FDD-B31C-ACB2F6BE53AA}"/>
              </a:ext>
            </a:extLst>
          </p:cNvPr>
          <p:cNvSpPr/>
          <p:nvPr/>
        </p:nvSpPr>
        <p:spPr>
          <a:xfrm>
            <a:off x="5163378" y="4136203"/>
            <a:ext cx="952026" cy="39052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10A34BB-C347-4142-A3D3-EFA8AF0F3E4E}"/>
              </a:ext>
            </a:extLst>
          </p:cNvPr>
          <p:cNvCxnSpPr>
            <a:stCxn id="6" idx="3"/>
            <a:endCxn id="61" idx="0"/>
          </p:cNvCxnSpPr>
          <p:nvPr/>
        </p:nvCxnSpPr>
        <p:spPr>
          <a:xfrm>
            <a:off x="4988029" y="3974164"/>
            <a:ext cx="651362" cy="162039"/>
          </a:xfrm>
          <a:prstGeom prst="bentConnector2">
            <a:avLst/>
          </a:prstGeom>
          <a:ln w="381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4097C5F-A4A6-41DF-BDE0-665708BADC77}"/>
              </a:ext>
            </a:extLst>
          </p:cNvPr>
          <p:cNvCxnSpPr>
            <a:stCxn id="61" idx="2"/>
            <a:endCxn id="7" idx="3"/>
          </p:cNvCxnSpPr>
          <p:nvPr/>
        </p:nvCxnSpPr>
        <p:spPr>
          <a:xfrm rot="5400000">
            <a:off x="5224295" y="4290460"/>
            <a:ext cx="178830" cy="651362"/>
          </a:xfrm>
          <a:prstGeom prst="bentConnector2">
            <a:avLst/>
          </a:prstGeom>
          <a:ln w="381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5C78639-3797-44F0-B5B1-AB8DA6F1F091}"/>
              </a:ext>
            </a:extLst>
          </p:cNvPr>
          <p:cNvSpPr/>
          <p:nvPr/>
        </p:nvSpPr>
        <p:spPr>
          <a:xfrm>
            <a:off x="1713817" y="6009218"/>
            <a:ext cx="1229963" cy="2548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Store buffer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C0F869A-5384-493B-8798-F73A4ED4EB9F}"/>
              </a:ext>
            </a:extLst>
          </p:cNvPr>
          <p:cNvSpPr/>
          <p:nvPr/>
        </p:nvSpPr>
        <p:spPr>
          <a:xfrm>
            <a:off x="1713818" y="5356442"/>
            <a:ext cx="1229963" cy="2548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Complete buffer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C43DBC5-8477-43F1-9C24-E3FD54A2C3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13817" y="4694560"/>
            <a:ext cx="1233327" cy="778294"/>
          </a:xfrm>
          <a:prstGeom prst="bentConnector3">
            <a:avLst>
              <a:gd name="adj1" fmla="val -18535"/>
            </a:avLst>
          </a:prstGeom>
          <a:ln w="381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848BC31-A059-40A2-934F-9FA558FC186D}"/>
              </a:ext>
            </a:extLst>
          </p:cNvPr>
          <p:cNvCxnSpPr>
            <a:cxnSpLocks/>
            <a:stCxn id="68" idx="1"/>
            <a:endCxn id="7" idx="1"/>
          </p:cNvCxnSpPr>
          <p:nvPr/>
        </p:nvCxnSpPr>
        <p:spPr>
          <a:xfrm rot="10800000" flipH="1">
            <a:off x="1713817" y="4705556"/>
            <a:ext cx="1233328" cy="1431070"/>
          </a:xfrm>
          <a:prstGeom prst="bentConnector3">
            <a:avLst>
              <a:gd name="adj1" fmla="val -18535"/>
            </a:avLst>
          </a:prstGeom>
          <a:ln w="381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F201513-40DE-4F63-9EC7-81C7C12EA307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 rot="10800000">
            <a:off x="2947145" y="4705557"/>
            <a:ext cx="38576" cy="505559"/>
          </a:xfrm>
          <a:prstGeom prst="bentConnector3">
            <a:avLst>
              <a:gd name="adj1" fmla="val 1408650"/>
            </a:avLst>
          </a:prstGeom>
          <a:ln w="381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B4CA36B-7C38-4940-8371-949E932B01D3}"/>
              </a:ext>
            </a:extLst>
          </p:cNvPr>
          <p:cNvSpPr txBox="1"/>
          <p:nvPr/>
        </p:nvSpPr>
        <p:spPr>
          <a:xfrm>
            <a:off x="1624407" y="478477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Forwarding</a:t>
            </a:r>
            <a:endParaRPr lang="ko-KR" altLang="en-US" sz="10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664E283-9A78-4D41-8D86-2429BE8D07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8171" y="3752063"/>
            <a:ext cx="2378606" cy="284681"/>
          </a:xfrm>
          <a:prstGeom prst="bentConnector3">
            <a:avLst>
              <a:gd name="adj1" fmla="val 345"/>
            </a:avLst>
          </a:prstGeom>
          <a:ln w="28575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E6EE479-150F-4803-822F-689B2AB97F15}"/>
              </a:ext>
            </a:extLst>
          </p:cNvPr>
          <p:cNvSpPr txBox="1"/>
          <p:nvPr/>
        </p:nvSpPr>
        <p:spPr>
          <a:xfrm>
            <a:off x="474760" y="3182426"/>
            <a:ext cx="66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값 추가</a:t>
            </a:r>
            <a:endParaRPr lang="en-US" altLang="ko-KR" sz="1000" dirty="0"/>
          </a:p>
          <a:p>
            <a:pPr algn="ctr"/>
            <a:r>
              <a:rPr lang="en-US" altLang="ko-KR" sz="1000" dirty="0"/>
              <a:t>tag</a:t>
            </a:r>
            <a:r>
              <a:rPr lang="ko-KR" altLang="en-US" sz="1000" dirty="0"/>
              <a:t> 변경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364D6B5-1F49-45F7-9BF1-6F73A70EA896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>
            <a:off x="5938315" y="3937559"/>
            <a:ext cx="570995" cy="216816"/>
          </a:xfrm>
          <a:prstGeom prst="bentConnector2">
            <a:avLst/>
          </a:prstGeom>
          <a:ln w="28575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328B1D-ACD1-4B9F-8A1C-8A44AA5E45E9}"/>
              </a:ext>
            </a:extLst>
          </p:cNvPr>
          <p:cNvSpPr txBox="1"/>
          <p:nvPr/>
        </p:nvSpPr>
        <p:spPr>
          <a:xfrm>
            <a:off x="5816310" y="3382481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Interrupt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03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4CA68596-7BD4-4AC7-8113-3F02B0EF2537}"/>
              </a:ext>
            </a:extLst>
          </p:cNvPr>
          <p:cNvGrpSpPr/>
          <p:nvPr/>
        </p:nvGrpSpPr>
        <p:grpSpPr>
          <a:xfrm>
            <a:off x="474760" y="1740707"/>
            <a:ext cx="6390812" cy="4919235"/>
            <a:chOff x="474760" y="1740707"/>
            <a:chExt cx="6390812" cy="4919235"/>
          </a:xfrm>
        </p:grpSpPr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1ED0C76-EB61-4E81-BDC0-0A957C3A7E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8315" y="3937559"/>
              <a:ext cx="570995" cy="216816"/>
            </a:xfrm>
            <a:prstGeom prst="bentConnector2">
              <a:avLst/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4238F2-4624-469D-B4D2-9DE3DE27EB24}"/>
                </a:ext>
              </a:extLst>
            </p:cNvPr>
            <p:cNvSpPr txBox="1"/>
            <p:nvPr/>
          </p:nvSpPr>
          <p:spPr>
            <a:xfrm>
              <a:off x="5816310" y="3382481"/>
              <a:ext cx="104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Interrupt</a:t>
              </a:r>
              <a:endParaRPr lang="ko-KR" altLang="en-US" b="1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AD2FBC5-7B9B-45C5-8493-A9AFC29B9A83}"/>
                </a:ext>
              </a:extLst>
            </p:cNvPr>
            <p:cNvSpPr/>
            <p:nvPr/>
          </p:nvSpPr>
          <p:spPr>
            <a:xfrm>
              <a:off x="2947145" y="3061908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Fetch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F3A1578D-E78B-44DD-BBD3-1C2A27E73B08}"/>
                </a:ext>
              </a:extLst>
            </p:cNvPr>
            <p:cNvSpPr/>
            <p:nvPr/>
          </p:nvSpPr>
          <p:spPr>
            <a:xfrm>
              <a:off x="3090949" y="338780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A9D4DB9-6AF8-47F6-9093-918076B6F9F5}"/>
                </a:ext>
              </a:extLst>
            </p:cNvPr>
            <p:cNvSpPr/>
            <p:nvPr/>
          </p:nvSpPr>
          <p:spPr>
            <a:xfrm>
              <a:off x="2947145" y="3846756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Decode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FA9E839-0422-4EA8-B70A-7617928FD007}"/>
                </a:ext>
              </a:extLst>
            </p:cNvPr>
            <p:cNvSpPr/>
            <p:nvPr/>
          </p:nvSpPr>
          <p:spPr>
            <a:xfrm>
              <a:off x="2947145" y="4578148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D60A11D-154B-494B-8255-D6BCA253886A}"/>
                </a:ext>
              </a:extLst>
            </p:cNvPr>
            <p:cNvGrpSpPr/>
            <p:nvPr/>
          </p:nvGrpSpPr>
          <p:grpSpPr>
            <a:xfrm>
              <a:off x="2985721" y="4899758"/>
              <a:ext cx="1931958" cy="438765"/>
              <a:chOff x="6444141" y="3082074"/>
              <a:chExt cx="3434592" cy="780027"/>
            </a:xfrm>
          </p:grpSpPr>
          <p:sp>
            <p:nvSpPr>
              <p:cNvPr id="9" name="화살표: 아래쪽 8">
                <a:extLst>
                  <a:ext uri="{FF2B5EF4-FFF2-40B4-BE49-F238E27FC236}">
                    <a16:creationId xmlns:a16="http://schemas.microsoft.com/office/drawing/2014/main" id="{2A59208D-B114-469A-B5A3-B035CC6728FF}"/>
                  </a:ext>
                </a:extLst>
              </p:cNvPr>
              <p:cNvSpPr/>
              <p:nvPr/>
            </p:nvSpPr>
            <p:spPr>
              <a:xfrm>
                <a:off x="6543790" y="3082074"/>
                <a:ext cx="658536" cy="287323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8586E667-12DF-4E19-93A8-FB0E546B2DA1}"/>
                  </a:ext>
                </a:extLst>
              </p:cNvPr>
              <p:cNvSpPr/>
              <p:nvPr/>
            </p:nvSpPr>
            <p:spPr>
              <a:xfrm>
                <a:off x="7832168" y="3082074"/>
                <a:ext cx="658536" cy="287323"/>
              </a:xfrm>
              <a:prstGeom prst="downArrow">
                <a:avLst/>
              </a:prstGeom>
              <a:solidFill>
                <a:srgbClr val="FF8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화살표: 아래쪽 10">
                <a:extLst>
                  <a:ext uri="{FF2B5EF4-FFF2-40B4-BE49-F238E27FC236}">
                    <a16:creationId xmlns:a16="http://schemas.microsoft.com/office/drawing/2014/main" id="{0E21E415-60B1-4FCC-80D7-A6F1BC110C04}"/>
                  </a:ext>
                </a:extLst>
              </p:cNvPr>
              <p:cNvSpPr/>
              <p:nvPr/>
            </p:nvSpPr>
            <p:spPr>
              <a:xfrm>
                <a:off x="9121625" y="3088623"/>
                <a:ext cx="658536" cy="287323"/>
              </a:xfrm>
              <a:prstGeom prst="downArrow">
                <a:avLst/>
              </a:prstGeom>
              <a:solidFill>
                <a:srgbClr val="9BC9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B2B6626-C48E-40A3-9014-71EC40F0D53D}"/>
                  </a:ext>
                </a:extLst>
              </p:cNvPr>
              <p:cNvSpPr/>
              <p:nvPr/>
            </p:nvSpPr>
            <p:spPr>
              <a:xfrm>
                <a:off x="6444141" y="3409095"/>
                <a:ext cx="855677" cy="4530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13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sz="1013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F386C91-5AAA-41EC-95D7-A0BC6143CD91}"/>
                  </a:ext>
                </a:extLst>
              </p:cNvPr>
              <p:cNvSpPr/>
              <p:nvPr/>
            </p:nvSpPr>
            <p:spPr>
              <a:xfrm>
                <a:off x="7733598" y="3409095"/>
                <a:ext cx="855677" cy="453006"/>
              </a:xfrm>
              <a:prstGeom prst="roundRect">
                <a:avLst/>
              </a:prstGeom>
              <a:solidFill>
                <a:srgbClr val="FF8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13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sz="1013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DBBADE8-B5A6-4C95-AA4B-742BABF07229}"/>
                  </a:ext>
                </a:extLst>
              </p:cNvPr>
              <p:cNvSpPr/>
              <p:nvPr/>
            </p:nvSpPr>
            <p:spPr>
              <a:xfrm>
                <a:off x="9023056" y="3409095"/>
                <a:ext cx="855677" cy="453006"/>
              </a:xfrm>
              <a:prstGeom prst="roundRect">
                <a:avLst/>
              </a:prstGeom>
              <a:solidFill>
                <a:srgbClr val="9BC9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13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sz="1013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002C3D6-E29D-440B-9F26-9E5BCCD75A0C}"/>
                </a:ext>
              </a:extLst>
            </p:cNvPr>
            <p:cNvSpPr/>
            <p:nvPr/>
          </p:nvSpPr>
          <p:spPr>
            <a:xfrm>
              <a:off x="2983077" y="5621350"/>
              <a:ext cx="1918195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E3E4D6AC-2202-442E-B4F1-E0081B1DBC01}"/>
                </a:ext>
              </a:extLst>
            </p:cNvPr>
            <p:cNvSpPr/>
            <p:nvPr/>
          </p:nvSpPr>
          <p:spPr>
            <a:xfrm>
              <a:off x="3017550" y="5384880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92E7572-A63D-4A50-AE83-2972B31E41C4}"/>
                </a:ext>
              </a:extLst>
            </p:cNvPr>
            <p:cNvSpPr/>
            <p:nvPr/>
          </p:nvSpPr>
          <p:spPr>
            <a:xfrm>
              <a:off x="2983076" y="6405126"/>
              <a:ext cx="1918195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Retire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A9F5763F-EE71-4E89-9653-C69B3619B414}"/>
                </a:ext>
              </a:extLst>
            </p:cNvPr>
            <p:cNvSpPr/>
            <p:nvPr/>
          </p:nvSpPr>
          <p:spPr>
            <a:xfrm>
              <a:off x="4320662" y="3387800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36E85E05-C0B5-43ED-9FB8-A40B8D133779}"/>
                </a:ext>
              </a:extLst>
            </p:cNvPr>
            <p:cNvSpPr/>
            <p:nvPr/>
          </p:nvSpPr>
          <p:spPr>
            <a:xfrm>
              <a:off x="3090949" y="414174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03091F5E-AC24-4E99-8897-F859EB9B3457}"/>
                </a:ext>
              </a:extLst>
            </p:cNvPr>
            <p:cNvSpPr/>
            <p:nvPr/>
          </p:nvSpPr>
          <p:spPr>
            <a:xfrm>
              <a:off x="4320662" y="4139789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D92F1036-C2E7-48F8-BE78-BC5651C23744}"/>
                </a:ext>
              </a:extLst>
            </p:cNvPr>
            <p:cNvSpPr/>
            <p:nvPr/>
          </p:nvSpPr>
          <p:spPr>
            <a:xfrm>
              <a:off x="3742870" y="5380505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62D720A5-E18D-4C20-A4B0-8F4A6554EE18}"/>
                </a:ext>
              </a:extLst>
            </p:cNvPr>
            <p:cNvSpPr/>
            <p:nvPr/>
          </p:nvSpPr>
          <p:spPr>
            <a:xfrm>
              <a:off x="4468189" y="5387218"/>
              <a:ext cx="398608" cy="214103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7EB4D41-939A-489E-832D-B95A10FFE358}"/>
                </a:ext>
              </a:extLst>
            </p:cNvPr>
            <p:cNvSpPr/>
            <p:nvPr/>
          </p:nvSpPr>
          <p:spPr>
            <a:xfrm>
              <a:off x="3032248" y="5924250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FE5D18A6-4E4B-406E-B687-5753E70B5071}"/>
                </a:ext>
              </a:extLst>
            </p:cNvPr>
            <p:cNvSpPr/>
            <p:nvPr/>
          </p:nvSpPr>
          <p:spPr>
            <a:xfrm>
              <a:off x="4261962" y="5922299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AB9627A-5FEB-43F5-BCDA-900130F058F8}"/>
                </a:ext>
              </a:extLst>
            </p:cNvPr>
            <p:cNvSpPr/>
            <p:nvPr/>
          </p:nvSpPr>
          <p:spPr>
            <a:xfrm>
              <a:off x="2949647" y="2273522"/>
              <a:ext cx="2040884" cy="25481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I-cache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484A73CF-3968-4022-8E5C-680C967950DE}"/>
                </a:ext>
              </a:extLst>
            </p:cNvPr>
            <p:cNvSpPr/>
            <p:nvPr/>
          </p:nvSpPr>
          <p:spPr>
            <a:xfrm>
              <a:off x="3093451" y="2599414"/>
              <a:ext cx="587491" cy="4286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1A54F94E-CEB0-41A5-B3E0-CBACC29A1D90}"/>
                </a:ext>
              </a:extLst>
            </p:cNvPr>
            <p:cNvSpPr/>
            <p:nvPr/>
          </p:nvSpPr>
          <p:spPr>
            <a:xfrm>
              <a:off x="4323164" y="2599414"/>
              <a:ext cx="587491" cy="428654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01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F452159-7541-4EA8-8C4E-A4C2E9353CF4}"/>
                </a:ext>
              </a:extLst>
            </p:cNvPr>
            <p:cNvSpPr/>
            <p:nvPr/>
          </p:nvSpPr>
          <p:spPr>
            <a:xfrm>
              <a:off x="853440" y="1920573"/>
              <a:ext cx="1794510" cy="705898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84AEDC-BE76-45A3-8EDD-79796E16A042}"/>
                </a:ext>
              </a:extLst>
            </p:cNvPr>
            <p:cNvSpPr/>
            <p:nvPr/>
          </p:nvSpPr>
          <p:spPr>
            <a:xfrm>
              <a:off x="1544237" y="1740707"/>
              <a:ext cx="412915" cy="359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RF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90D80F9-F351-4625-BC61-FE7442E18B86}"/>
                </a:ext>
              </a:extLst>
            </p:cNvPr>
            <p:cNvSpPr/>
            <p:nvPr/>
          </p:nvSpPr>
          <p:spPr>
            <a:xfrm>
              <a:off x="1006547" y="2135208"/>
              <a:ext cx="643183" cy="276628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ARF</a:t>
              </a:r>
              <a:endParaRPr lang="ko-KR" altLang="en-US" sz="1013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D004B2B-0880-4144-A573-ACC715C033E6}"/>
                </a:ext>
              </a:extLst>
            </p:cNvPr>
            <p:cNvSpPr/>
            <p:nvPr/>
          </p:nvSpPr>
          <p:spPr>
            <a:xfrm>
              <a:off x="1905926" y="2141991"/>
              <a:ext cx="643183" cy="276628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RRF</a:t>
              </a:r>
              <a:endParaRPr lang="ko-KR" altLang="en-US" sz="1013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BBB00B9-13FA-4C58-B04F-8658C4669D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37538" y="2916244"/>
              <a:ext cx="1231103" cy="808819"/>
            </a:xfrm>
            <a:prstGeom prst="bentConnector3">
              <a:avLst>
                <a:gd name="adj1" fmla="val 99323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06DDE91-DCB5-4A1F-9356-B2DB71CF56B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61711" y="2931905"/>
              <a:ext cx="1366980" cy="878549"/>
            </a:xfrm>
            <a:prstGeom prst="bentConnector3">
              <a:avLst>
                <a:gd name="adj1" fmla="val 295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9D4DBC-2454-4010-BEA4-C565B175018B}"/>
                </a:ext>
              </a:extLst>
            </p:cNvPr>
            <p:cNvSpPr txBox="1"/>
            <p:nvPr/>
          </p:nvSpPr>
          <p:spPr>
            <a:xfrm>
              <a:off x="2048678" y="325937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858BEB-79DF-46B1-8312-689BA4D52ADE}"/>
                </a:ext>
              </a:extLst>
            </p:cNvPr>
            <p:cNvSpPr txBox="1"/>
            <p:nvPr/>
          </p:nvSpPr>
          <p:spPr>
            <a:xfrm>
              <a:off x="1312257" y="3182426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Tag,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bit</a:t>
              </a:r>
            </a:p>
            <a:p>
              <a:pPr algn="ctr"/>
              <a:r>
                <a:rPr lang="ko-KR" altLang="en-US" sz="1000" dirty="0"/>
                <a:t>설정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0BD4429-B361-454D-B526-A0DB55901703}"/>
                </a:ext>
              </a:extLst>
            </p:cNvPr>
            <p:cNvSpPr/>
            <p:nvPr/>
          </p:nvSpPr>
          <p:spPr>
            <a:xfrm>
              <a:off x="5163378" y="4136203"/>
              <a:ext cx="952026" cy="390523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Control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E93A9FB-F665-489D-9865-EBACC39958B6}"/>
                </a:ext>
              </a:extLst>
            </p:cNvPr>
            <p:cNvCxnSpPr>
              <a:stCxn id="6" idx="3"/>
              <a:endCxn id="36" idx="0"/>
            </p:cNvCxnSpPr>
            <p:nvPr/>
          </p:nvCxnSpPr>
          <p:spPr>
            <a:xfrm>
              <a:off x="4988029" y="3974164"/>
              <a:ext cx="651362" cy="162039"/>
            </a:xfrm>
            <a:prstGeom prst="bentConnector2">
              <a:avLst/>
            </a:prstGeom>
            <a:ln w="3810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7B84D3E-82F0-4F73-94B6-9761ED9DD07A}"/>
                </a:ext>
              </a:extLst>
            </p:cNvPr>
            <p:cNvCxnSpPr>
              <a:stCxn id="36" idx="2"/>
              <a:endCxn id="7" idx="3"/>
            </p:cNvCxnSpPr>
            <p:nvPr/>
          </p:nvCxnSpPr>
          <p:spPr>
            <a:xfrm rot="5400000">
              <a:off x="5224295" y="4290460"/>
              <a:ext cx="178830" cy="651362"/>
            </a:xfrm>
            <a:prstGeom prst="bentConnector2">
              <a:avLst/>
            </a:prstGeom>
            <a:ln w="3810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30321D2-82D8-4922-B7B4-203F27769D1E}"/>
                </a:ext>
              </a:extLst>
            </p:cNvPr>
            <p:cNvSpPr/>
            <p:nvPr/>
          </p:nvSpPr>
          <p:spPr>
            <a:xfrm>
              <a:off x="1713817" y="6009218"/>
              <a:ext cx="1229963" cy="25481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Store buffer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B8086B6-87BA-451A-A672-991CBCAF6B1E}"/>
                </a:ext>
              </a:extLst>
            </p:cNvPr>
            <p:cNvSpPr/>
            <p:nvPr/>
          </p:nvSpPr>
          <p:spPr>
            <a:xfrm>
              <a:off x="1713818" y="5356442"/>
              <a:ext cx="1229963" cy="25481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Complete buffer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DA5B3F2E-3A67-4D0D-828C-F96EDEF7163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713817" y="4694560"/>
              <a:ext cx="1233327" cy="778294"/>
            </a:xfrm>
            <a:prstGeom prst="bentConnector3">
              <a:avLst>
                <a:gd name="adj1" fmla="val -18535"/>
              </a:avLst>
            </a:prstGeom>
            <a:ln w="3810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E5DCA2F7-4D9B-499B-ACD1-3990E3E18980}"/>
                </a:ext>
              </a:extLst>
            </p:cNvPr>
            <p:cNvCxnSpPr>
              <a:cxnSpLocks/>
              <a:stCxn id="39" idx="1"/>
              <a:endCxn id="7" idx="1"/>
            </p:cNvCxnSpPr>
            <p:nvPr/>
          </p:nvCxnSpPr>
          <p:spPr>
            <a:xfrm rot="10800000" flipH="1">
              <a:off x="1713817" y="4705556"/>
              <a:ext cx="1233328" cy="1431070"/>
            </a:xfrm>
            <a:prstGeom prst="bentConnector3">
              <a:avLst>
                <a:gd name="adj1" fmla="val -18535"/>
              </a:avLst>
            </a:prstGeom>
            <a:ln w="3810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7E7ECF1B-E49E-436F-80B4-A1FFBAAF27C6}"/>
                </a:ext>
              </a:extLst>
            </p:cNvPr>
            <p:cNvCxnSpPr>
              <a:cxnSpLocks/>
              <a:stCxn id="12" idx="1"/>
              <a:endCxn id="7" idx="1"/>
            </p:cNvCxnSpPr>
            <p:nvPr/>
          </p:nvCxnSpPr>
          <p:spPr>
            <a:xfrm rot="10800000">
              <a:off x="2947145" y="4705557"/>
              <a:ext cx="38576" cy="505559"/>
            </a:xfrm>
            <a:prstGeom prst="bentConnector3">
              <a:avLst>
                <a:gd name="adj1" fmla="val 1408650"/>
              </a:avLst>
            </a:prstGeom>
            <a:ln w="38100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B2A963-596F-4E5A-86EE-11D4FB97B1E8}"/>
                </a:ext>
              </a:extLst>
            </p:cNvPr>
            <p:cNvSpPr txBox="1"/>
            <p:nvPr/>
          </p:nvSpPr>
          <p:spPr>
            <a:xfrm>
              <a:off x="1624407" y="4784778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Forwarding</a:t>
              </a:r>
              <a:endParaRPr lang="ko-KR" altLang="en-US" sz="1000" dirty="0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16981D9C-5B40-41A0-BE79-4E5592A6D9C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38171" y="3752063"/>
              <a:ext cx="2378606" cy="284681"/>
            </a:xfrm>
            <a:prstGeom prst="bentConnector3">
              <a:avLst>
                <a:gd name="adj1" fmla="val 345"/>
              </a:avLst>
            </a:prstGeom>
            <a:ln w="28575">
              <a:solidFill>
                <a:srgbClr val="99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A28A8E-4DB9-4A22-AC12-E5D28A5DAAB1}"/>
                </a:ext>
              </a:extLst>
            </p:cNvPr>
            <p:cNvSpPr txBox="1"/>
            <p:nvPr/>
          </p:nvSpPr>
          <p:spPr>
            <a:xfrm>
              <a:off x="474760" y="3182426"/>
              <a:ext cx="665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값 추가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tag</a:t>
              </a:r>
              <a:r>
                <a:rPr lang="ko-KR" altLang="en-US" sz="1000" dirty="0"/>
                <a:t>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5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C04C30-BA7E-4B3F-9C80-9AC3F807E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6" t="1050" r="3062" b="21412"/>
          <a:stretch/>
        </p:blipFill>
        <p:spPr>
          <a:xfrm>
            <a:off x="7197184" y="1235077"/>
            <a:ext cx="2327617" cy="531758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4EEAD5-4C37-4E48-9AF4-0126BFD7BCEF}"/>
              </a:ext>
            </a:extLst>
          </p:cNvPr>
          <p:cNvSpPr/>
          <p:nvPr/>
        </p:nvSpPr>
        <p:spPr>
          <a:xfrm>
            <a:off x="323850" y="819944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객체지향 프로그래밍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0349F5-3839-4616-9AAB-81D1732D41BD}"/>
              </a:ext>
            </a:extLst>
          </p:cNvPr>
          <p:cNvSpPr/>
          <p:nvPr/>
        </p:nvSpPr>
        <p:spPr>
          <a:xfrm>
            <a:off x="323850" y="1940719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임베디드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시스템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C7C287-D0F3-4802-B359-93A20B2E06BE}"/>
              </a:ext>
            </a:extLst>
          </p:cNvPr>
          <p:cNvSpPr/>
          <p:nvPr/>
        </p:nvSpPr>
        <p:spPr>
          <a:xfrm>
            <a:off x="2371725" y="1924056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인공지능 개론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14F8B3-BA57-465A-962C-4425B1CF10BE}"/>
              </a:ext>
            </a:extLst>
          </p:cNvPr>
          <p:cNvSpPr/>
          <p:nvPr/>
        </p:nvSpPr>
        <p:spPr>
          <a:xfrm>
            <a:off x="2371725" y="2943229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8EB28A-799C-437B-804A-B82CB2A5F2AF}"/>
              </a:ext>
            </a:extLst>
          </p:cNvPr>
          <p:cNvSpPr/>
          <p:nvPr/>
        </p:nvSpPr>
        <p:spPr>
          <a:xfrm>
            <a:off x="323850" y="3962402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 구조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8FCA2D-DE02-4E66-9B2E-6BE5F20710D1}"/>
              </a:ext>
            </a:extLst>
          </p:cNvPr>
          <p:cNvSpPr/>
          <p:nvPr/>
        </p:nvSpPr>
        <p:spPr>
          <a:xfrm>
            <a:off x="2371725" y="3962402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운영체제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1DF5D4-9BED-4402-BE6D-5B84A03ECE21}"/>
              </a:ext>
            </a:extLst>
          </p:cNvPr>
          <p:cNvSpPr/>
          <p:nvPr/>
        </p:nvSpPr>
        <p:spPr>
          <a:xfrm>
            <a:off x="1377950" y="5076828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마이크로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프로세서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E01E03-B55D-4C7F-AC78-7F3C9F348E2F}"/>
              </a:ext>
            </a:extLst>
          </p:cNvPr>
          <p:cNvSpPr/>
          <p:nvPr/>
        </p:nvSpPr>
        <p:spPr>
          <a:xfrm>
            <a:off x="1381125" y="6096000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자료구조론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887741-F296-4AB3-A461-0FD49B73865C}"/>
              </a:ext>
            </a:extLst>
          </p:cNvPr>
          <p:cNvSpPr/>
          <p:nvPr/>
        </p:nvSpPr>
        <p:spPr>
          <a:xfrm>
            <a:off x="2438400" y="7162801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디지털 논리설계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795B3C-8D7E-40C5-B6FB-B4B089D66111}"/>
              </a:ext>
            </a:extLst>
          </p:cNvPr>
          <p:cNvSpPr/>
          <p:nvPr/>
        </p:nvSpPr>
        <p:spPr>
          <a:xfrm>
            <a:off x="323850" y="7162801"/>
            <a:ext cx="1714500" cy="685800"/>
          </a:xfrm>
          <a:prstGeom prst="roundRect">
            <a:avLst/>
          </a:prstGeom>
          <a:solidFill>
            <a:srgbClr val="00A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공학도를 위한 창의적 컴퓨팅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B493408-6360-4770-97E0-7287E5A4CEDE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rot="5400000" flipH="1" flipV="1">
            <a:off x="1519237" y="6443664"/>
            <a:ext cx="381001" cy="105727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40BDD35-70B8-40E0-B839-C1B965AC1D70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16200000" flipV="1">
            <a:off x="2576513" y="6443663"/>
            <a:ext cx="381001" cy="10572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5654D8-A683-4223-BB00-33518756E9D1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2235200" y="5762628"/>
            <a:ext cx="3175" cy="333372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2C6B71D-2A34-4E77-B681-EDAA664F101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1493837" y="4335465"/>
            <a:ext cx="428626" cy="10541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24B2B89-8034-4B3F-BA2B-A00798D64A1A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2517774" y="4365628"/>
            <a:ext cx="428626" cy="99377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D70814-9FDE-4298-997A-2F42D1BCED2C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3228975" y="3629029"/>
            <a:ext cx="0" cy="333373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976F30-0409-4E46-844D-BA4DF9B8E14C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28975" y="2609856"/>
            <a:ext cx="0" cy="333373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C8BFC1E-7DA7-492A-9CDD-4B505D633CE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181100" y="2626519"/>
            <a:ext cx="0" cy="1335883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9E8635-F658-43E7-9E13-5E400871690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181100" y="1505744"/>
            <a:ext cx="0" cy="43497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4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663686-78A8-420B-8BA0-6FB97A280063}"/>
              </a:ext>
            </a:extLst>
          </p:cNvPr>
          <p:cNvGrpSpPr/>
          <p:nvPr/>
        </p:nvGrpSpPr>
        <p:grpSpPr>
          <a:xfrm>
            <a:off x="323850" y="819944"/>
            <a:ext cx="3829050" cy="7028657"/>
            <a:chOff x="323850" y="819944"/>
            <a:chExt cx="3829050" cy="702865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39924DC-89D4-4FCF-8E73-0F04542F50B5}"/>
                </a:ext>
              </a:extLst>
            </p:cNvPr>
            <p:cNvSpPr/>
            <p:nvPr/>
          </p:nvSpPr>
          <p:spPr>
            <a:xfrm>
              <a:off x="323850" y="819944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객체지향 프로그래밍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EFF585-2265-4B91-8B9B-4A2649EC9BC9}"/>
                </a:ext>
              </a:extLst>
            </p:cNvPr>
            <p:cNvSpPr/>
            <p:nvPr/>
          </p:nvSpPr>
          <p:spPr>
            <a:xfrm>
              <a:off x="323850" y="1940719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임베디드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시스템 설계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E38EB59-6AF9-4421-9B11-1A1BD23BC3A0}"/>
                </a:ext>
              </a:extLst>
            </p:cNvPr>
            <p:cNvSpPr/>
            <p:nvPr/>
          </p:nvSpPr>
          <p:spPr>
            <a:xfrm>
              <a:off x="2371725" y="1924056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인공지능 개론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D3C1520-835D-477E-B8F5-0B8F13797F91}"/>
                </a:ext>
              </a:extLst>
            </p:cNvPr>
            <p:cNvSpPr/>
            <p:nvPr/>
          </p:nvSpPr>
          <p:spPr>
            <a:xfrm>
              <a:off x="2371725" y="2943229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알고리즘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D9947C0-69FC-4570-921F-D4F17DFD57FB}"/>
                </a:ext>
              </a:extLst>
            </p:cNvPr>
            <p:cNvSpPr/>
            <p:nvPr/>
          </p:nvSpPr>
          <p:spPr>
            <a:xfrm>
              <a:off x="323850" y="3962402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컴퓨터 구조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2F56051-F610-4AAF-8DEF-057C80BE24AC}"/>
                </a:ext>
              </a:extLst>
            </p:cNvPr>
            <p:cNvSpPr/>
            <p:nvPr/>
          </p:nvSpPr>
          <p:spPr>
            <a:xfrm>
              <a:off x="2371725" y="3962402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운영체제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F4B15A-D39D-4843-A926-4A879010748E}"/>
                </a:ext>
              </a:extLst>
            </p:cNvPr>
            <p:cNvSpPr/>
            <p:nvPr/>
          </p:nvSpPr>
          <p:spPr>
            <a:xfrm>
              <a:off x="1377950" y="5076828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마이크로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프로세서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54A3EB9-304B-49BB-A889-6AFF5EF69B17}"/>
                </a:ext>
              </a:extLst>
            </p:cNvPr>
            <p:cNvSpPr/>
            <p:nvPr/>
          </p:nvSpPr>
          <p:spPr>
            <a:xfrm>
              <a:off x="1381125" y="6096000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자료구조론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D510544-4853-4A34-B749-B3550C35C319}"/>
                </a:ext>
              </a:extLst>
            </p:cNvPr>
            <p:cNvSpPr/>
            <p:nvPr/>
          </p:nvSpPr>
          <p:spPr>
            <a:xfrm>
              <a:off x="2438400" y="7162801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디지털 논리설계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AD2EEA5-0A5D-4142-A8D0-347878A4BA84}"/>
                </a:ext>
              </a:extLst>
            </p:cNvPr>
            <p:cNvSpPr/>
            <p:nvPr/>
          </p:nvSpPr>
          <p:spPr>
            <a:xfrm>
              <a:off x="323850" y="7162801"/>
              <a:ext cx="1714500" cy="685800"/>
            </a:xfrm>
            <a:prstGeom prst="roundRect">
              <a:avLst/>
            </a:prstGeom>
            <a:solidFill>
              <a:srgbClr val="00A1F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공학도를 위한 창의적 컴퓨팅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0E9E618-7C91-4C6A-895E-30A7EA23A118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1519237" y="6443664"/>
              <a:ext cx="381001" cy="10572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1EFBD94-F4C4-4928-B7C0-7A52BBB7458A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2576513" y="6443663"/>
              <a:ext cx="381001" cy="105727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6E8F15C-DE7B-490B-9E16-59F724C77C4B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H="1" flipV="1">
              <a:off x="2235200" y="5762628"/>
              <a:ext cx="3175" cy="333372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6099A073-41CA-4FCA-A8D4-4900FA07081A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rot="16200000" flipV="1">
              <a:off x="1493837" y="4335465"/>
              <a:ext cx="428626" cy="10541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1A557391-EED1-4769-B99F-A5541530E676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rot="5400000" flipH="1" flipV="1">
              <a:off x="2517774" y="4365628"/>
              <a:ext cx="428626" cy="9937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5B5E471-AA73-44D0-8DD2-45C335542398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3228975" y="3629029"/>
              <a:ext cx="0" cy="33337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0460F2E-2950-450D-B1BE-6DCB4D16F03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228975" y="2609856"/>
              <a:ext cx="0" cy="33337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5D6BBF3-E068-4E42-82E7-925414E14722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1181100" y="2626519"/>
              <a:ext cx="0" cy="1335883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F757C98-C9DB-4A74-BCF0-B2022FB01181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1181100" y="1505744"/>
              <a:ext cx="0" cy="434975"/>
            </a:xfrm>
            <a:prstGeom prst="straightConnector1">
              <a:avLst/>
            </a:prstGeom>
            <a:ln w="3810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81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112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김희준</dc:creator>
  <cp:lastModifiedBy>김희준</cp:lastModifiedBy>
  <cp:revision>8</cp:revision>
  <dcterms:created xsi:type="dcterms:W3CDTF">2024-10-31T10:27:46Z</dcterms:created>
  <dcterms:modified xsi:type="dcterms:W3CDTF">2024-10-31T14:12:31Z</dcterms:modified>
</cp:coreProperties>
</file>