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FF00FF"/>
    <a:srgbClr val="00B0F0"/>
    <a:srgbClr val="2E75B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F4BFF-679C-5540-A682-29C25579AA95}" v="189" dt="2024-01-18T12:22:25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25"/>
  </p:normalViewPr>
  <p:slideViewPr>
    <p:cSldViewPr snapToGrid="0">
      <p:cViewPr>
        <p:scale>
          <a:sx n="216" d="100"/>
          <a:sy n="216" d="100"/>
        </p:scale>
        <p:origin x="14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Vannoni" userId="939254ba-e17b-4cd4-9543-0a9616e6d390" providerId="ADAL" clId="{9ABF4BFF-679C-5540-A682-29C25579AA95}"/>
    <pc:docChg chg="undo custSel modSld">
      <pc:chgData name="Stefano Vannoni" userId="939254ba-e17b-4cd4-9543-0a9616e6d390" providerId="ADAL" clId="{9ABF4BFF-679C-5540-A682-29C25579AA95}" dt="2024-01-18T12:23:39.732" v="2036" actId="20577"/>
      <pc:docMkLst>
        <pc:docMk/>
      </pc:docMkLst>
      <pc:sldChg chg="addSp delSp modSp mod">
        <pc:chgData name="Stefano Vannoni" userId="939254ba-e17b-4cd4-9543-0a9616e6d390" providerId="ADAL" clId="{9ABF4BFF-679C-5540-A682-29C25579AA95}" dt="2024-01-18T12:23:39.732" v="2036" actId="20577"/>
        <pc:sldMkLst>
          <pc:docMk/>
          <pc:sldMk cId="101075894" sldId="256"/>
        </pc:sldMkLst>
        <pc:spChg chg="add mod">
          <ac:chgData name="Stefano Vannoni" userId="939254ba-e17b-4cd4-9543-0a9616e6d390" providerId="ADAL" clId="{9ABF4BFF-679C-5540-A682-29C25579AA95}" dt="2024-01-18T09:54:03.571" v="377" actId="20577"/>
          <ac:spMkLst>
            <pc:docMk/>
            <pc:sldMk cId="101075894" sldId="256"/>
            <ac:spMk id="2" creationId="{154087AB-030A-F405-0EA4-77C5E6D0671E}"/>
          </ac:spMkLst>
        </pc:spChg>
        <pc:spChg chg="add del mod">
          <ac:chgData name="Stefano Vannoni" userId="939254ba-e17b-4cd4-9543-0a9616e6d390" providerId="ADAL" clId="{9ABF4BFF-679C-5540-A682-29C25579AA95}" dt="2024-01-18T09:29:01.215" v="99"/>
          <ac:spMkLst>
            <pc:docMk/>
            <pc:sldMk cId="101075894" sldId="256"/>
            <ac:spMk id="4" creationId="{3D303A07-6ECE-43B7-A0A4-FC8ED1B95608}"/>
          </ac:spMkLst>
        </pc:spChg>
        <pc:spChg chg="add del mod">
          <ac:chgData name="Stefano Vannoni" userId="939254ba-e17b-4cd4-9543-0a9616e6d390" providerId="ADAL" clId="{9ABF4BFF-679C-5540-A682-29C25579AA95}" dt="2024-01-17T11:34:24.428" v="52" actId="478"/>
          <ac:spMkLst>
            <pc:docMk/>
            <pc:sldMk cId="101075894" sldId="256"/>
            <ac:spMk id="4" creationId="{76D5B90F-519F-A471-C7FC-79EFBF36E010}"/>
          </ac:spMkLst>
        </pc:spChg>
        <pc:spChg chg="add mod">
          <ac:chgData name="Stefano Vannoni" userId="939254ba-e17b-4cd4-9543-0a9616e6d390" providerId="ADAL" clId="{9ABF4BFF-679C-5540-A682-29C25579AA95}" dt="2024-01-18T09:37:25.777" v="179" actId="167"/>
          <ac:spMkLst>
            <pc:docMk/>
            <pc:sldMk cId="101075894" sldId="256"/>
            <ac:spMk id="5" creationId="{72FBDF51-9FB6-1E11-3303-33D77A66113D}"/>
          </ac:spMkLst>
        </pc:spChg>
        <pc:spChg chg="add mod">
          <ac:chgData name="Stefano Vannoni" userId="939254ba-e17b-4cd4-9543-0a9616e6d390" providerId="ADAL" clId="{9ABF4BFF-679C-5540-A682-29C25579AA95}" dt="2024-01-18T12:23:39.732" v="2036" actId="20577"/>
          <ac:spMkLst>
            <pc:docMk/>
            <pc:sldMk cId="101075894" sldId="256"/>
            <ac:spMk id="6" creationId="{BE5E19BB-17B7-106F-E896-78E4BBA9FDE3}"/>
          </ac:spMkLst>
        </pc:spChg>
        <pc:spChg chg="add del">
          <ac:chgData name="Stefano Vannoni" userId="939254ba-e17b-4cd4-9543-0a9616e6d390" providerId="ADAL" clId="{9ABF4BFF-679C-5540-A682-29C25579AA95}" dt="2024-01-18T09:33:56.030" v="150" actId="478"/>
          <ac:spMkLst>
            <pc:docMk/>
            <pc:sldMk cId="101075894" sldId="256"/>
            <ac:spMk id="7" creationId="{CCDF4CB1-C6CC-2A4D-2A0A-EFD94368AA9D}"/>
          </ac:spMkLst>
        </pc:spChg>
        <pc:spChg chg="add del mod">
          <ac:chgData name="Stefano Vannoni" userId="939254ba-e17b-4cd4-9543-0a9616e6d390" providerId="ADAL" clId="{9ABF4BFF-679C-5540-A682-29C25579AA95}" dt="2024-01-18T09:35:42.022" v="161" actId="478"/>
          <ac:spMkLst>
            <pc:docMk/>
            <pc:sldMk cId="101075894" sldId="256"/>
            <ac:spMk id="8" creationId="{1A3D3504-3CB6-1922-FBAC-930D2C9CB4C7}"/>
          </ac:spMkLst>
        </pc:spChg>
        <pc:spChg chg="add del mod">
          <ac:chgData name="Stefano Vannoni" userId="939254ba-e17b-4cd4-9543-0a9616e6d390" providerId="ADAL" clId="{9ABF4BFF-679C-5540-A682-29C25579AA95}" dt="2024-01-18T09:37:57.375" v="183" actId="478"/>
          <ac:spMkLst>
            <pc:docMk/>
            <pc:sldMk cId="101075894" sldId="256"/>
            <ac:spMk id="9" creationId="{A34A76F2-FF1A-2121-DDEE-F0E877984719}"/>
          </ac:spMkLst>
        </pc:spChg>
        <pc:spChg chg="add del mod">
          <ac:chgData name="Stefano Vannoni" userId="939254ba-e17b-4cd4-9543-0a9616e6d390" providerId="ADAL" clId="{9ABF4BFF-679C-5540-A682-29C25579AA95}" dt="2024-01-18T12:21:23.600" v="1929"/>
          <ac:spMkLst>
            <pc:docMk/>
            <pc:sldMk cId="101075894" sldId="256"/>
            <ac:spMk id="10" creationId="{7D626331-370C-0CDA-D2A5-9AEF4166600D}"/>
          </ac:spMkLst>
        </pc:spChg>
        <pc:spChg chg="add mod">
          <ac:chgData name="Stefano Vannoni" userId="939254ba-e17b-4cd4-9543-0a9616e6d390" providerId="ADAL" clId="{9ABF4BFF-679C-5540-A682-29C25579AA95}" dt="2024-01-18T11:12:03.080" v="1833" actId="166"/>
          <ac:spMkLst>
            <pc:docMk/>
            <pc:sldMk cId="101075894" sldId="256"/>
            <ac:spMk id="12" creationId="{BCC57799-3A8E-7E1B-2E53-0FD9FE181A88}"/>
          </ac:spMkLst>
        </pc:spChg>
        <pc:spChg chg="add del mod">
          <ac:chgData name="Stefano Vannoni" userId="939254ba-e17b-4cd4-9543-0a9616e6d390" providerId="ADAL" clId="{9ABF4BFF-679C-5540-A682-29C25579AA95}" dt="2024-01-18T09:42:03.852" v="269" actId="478"/>
          <ac:spMkLst>
            <pc:docMk/>
            <pc:sldMk cId="101075894" sldId="256"/>
            <ac:spMk id="13" creationId="{88B46579-A93E-8D51-74B0-6D30B0DB026A}"/>
          </ac:spMkLst>
        </pc:spChg>
        <pc:spChg chg="add mod">
          <ac:chgData name="Stefano Vannoni" userId="939254ba-e17b-4cd4-9543-0a9616e6d390" providerId="ADAL" clId="{9ABF4BFF-679C-5540-A682-29C25579AA95}" dt="2024-01-18T09:43:12.412" v="283" actId="167"/>
          <ac:spMkLst>
            <pc:docMk/>
            <pc:sldMk cId="101075894" sldId="256"/>
            <ac:spMk id="14" creationId="{3CE5D040-3F37-979A-4A33-E1069529FAED}"/>
          </ac:spMkLst>
        </pc:spChg>
        <pc:spChg chg="add mod">
          <ac:chgData name="Stefano Vannoni" userId="939254ba-e17b-4cd4-9543-0a9616e6d390" providerId="ADAL" clId="{9ABF4BFF-679C-5540-A682-29C25579AA95}" dt="2024-01-18T12:19:49.938" v="1916" actId="1076"/>
          <ac:spMkLst>
            <pc:docMk/>
            <pc:sldMk cId="101075894" sldId="256"/>
            <ac:spMk id="15" creationId="{254F77DA-DABA-8D32-5A47-93B13C72E076}"/>
          </ac:spMkLst>
        </pc:spChg>
        <pc:spChg chg="add mod">
          <ac:chgData name="Stefano Vannoni" userId="939254ba-e17b-4cd4-9543-0a9616e6d390" providerId="ADAL" clId="{9ABF4BFF-679C-5540-A682-29C25579AA95}" dt="2024-01-18T12:23:27.112" v="2031" actId="20577"/>
          <ac:spMkLst>
            <pc:docMk/>
            <pc:sldMk cId="101075894" sldId="256"/>
            <ac:spMk id="16" creationId="{C97A76F4-1DF1-8A2C-71F0-304A9056DBA7}"/>
          </ac:spMkLst>
        </pc:spChg>
        <pc:spChg chg="add mod">
          <ac:chgData name="Stefano Vannoni" userId="939254ba-e17b-4cd4-9543-0a9616e6d390" providerId="ADAL" clId="{9ABF4BFF-679C-5540-A682-29C25579AA95}" dt="2024-01-18T12:19:49.938" v="1916" actId="1076"/>
          <ac:spMkLst>
            <pc:docMk/>
            <pc:sldMk cId="101075894" sldId="256"/>
            <ac:spMk id="20" creationId="{7213207E-79B6-A116-7044-A4A5265A0C88}"/>
          </ac:spMkLst>
        </pc:spChg>
        <pc:spChg chg="add del mod">
          <ac:chgData name="Stefano Vannoni" userId="939254ba-e17b-4cd4-9543-0a9616e6d390" providerId="ADAL" clId="{9ABF4BFF-679C-5540-A682-29C25579AA95}" dt="2024-01-18T09:55:32.937" v="432" actId="478"/>
          <ac:spMkLst>
            <pc:docMk/>
            <pc:sldMk cId="101075894" sldId="256"/>
            <ac:spMk id="23" creationId="{35C3F6A2-B055-7262-1086-02A051D1ABA7}"/>
          </ac:spMkLst>
        </pc:spChg>
        <pc:spChg chg="add mod">
          <ac:chgData name="Stefano Vannoni" userId="939254ba-e17b-4cd4-9543-0a9616e6d390" providerId="ADAL" clId="{9ABF4BFF-679C-5540-A682-29C25579AA95}" dt="2024-01-18T12:19:49.938" v="1916" actId="1076"/>
          <ac:spMkLst>
            <pc:docMk/>
            <pc:sldMk cId="101075894" sldId="256"/>
            <ac:spMk id="33" creationId="{A8D251D9-58B9-CCEF-BC6B-3BD5DBE99383}"/>
          </ac:spMkLst>
        </pc:spChg>
        <pc:spChg chg="add mod">
          <ac:chgData name="Stefano Vannoni" userId="939254ba-e17b-4cd4-9543-0a9616e6d390" providerId="ADAL" clId="{9ABF4BFF-679C-5540-A682-29C25579AA95}" dt="2024-01-18T12:19:49.938" v="1916" actId="1076"/>
          <ac:spMkLst>
            <pc:docMk/>
            <pc:sldMk cId="101075894" sldId="256"/>
            <ac:spMk id="34" creationId="{0178123B-6B5C-884F-A099-156CC6714EE7}"/>
          </ac:spMkLst>
        </pc:spChg>
        <pc:spChg chg="add mod">
          <ac:chgData name="Stefano Vannoni" userId="939254ba-e17b-4cd4-9543-0a9616e6d390" providerId="ADAL" clId="{9ABF4BFF-679C-5540-A682-29C25579AA95}" dt="2024-01-18T12:19:49.938" v="1916" actId="1076"/>
          <ac:spMkLst>
            <pc:docMk/>
            <pc:sldMk cId="101075894" sldId="256"/>
            <ac:spMk id="37" creationId="{122A22BB-C188-83D5-1267-8C3B3A4416D1}"/>
          </ac:spMkLst>
        </pc:spChg>
        <pc:spChg chg="add del mod">
          <ac:chgData name="Stefano Vannoni" userId="939254ba-e17b-4cd4-9543-0a9616e6d390" providerId="ADAL" clId="{9ABF4BFF-679C-5540-A682-29C25579AA95}" dt="2024-01-18T10:37:42.817" v="1107"/>
          <ac:spMkLst>
            <pc:docMk/>
            <pc:sldMk cId="101075894" sldId="256"/>
            <ac:spMk id="45" creationId="{261C755A-055E-539F-F539-34BE945859DD}"/>
          </ac:spMkLst>
        </pc:spChg>
        <pc:spChg chg="add del mod">
          <ac:chgData name="Stefano Vannoni" userId="939254ba-e17b-4cd4-9543-0a9616e6d390" providerId="ADAL" clId="{9ABF4BFF-679C-5540-A682-29C25579AA95}" dt="2024-01-18T10:38:56.046" v="1132" actId="478"/>
          <ac:spMkLst>
            <pc:docMk/>
            <pc:sldMk cId="101075894" sldId="256"/>
            <ac:spMk id="46" creationId="{606789DC-B0A3-7DD1-8A0F-EE92929D96F4}"/>
          </ac:spMkLst>
        </pc:spChg>
        <pc:spChg chg="add del mod">
          <ac:chgData name="Stefano Vannoni" userId="939254ba-e17b-4cd4-9543-0a9616e6d390" providerId="ADAL" clId="{9ABF4BFF-679C-5540-A682-29C25579AA95}" dt="2024-01-18T10:41:30.829" v="1174" actId="478"/>
          <ac:spMkLst>
            <pc:docMk/>
            <pc:sldMk cId="101075894" sldId="256"/>
            <ac:spMk id="47" creationId="{60DFCF1D-B06F-155F-5094-2A7D1A75F17C}"/>
          </ac:spMkLst>
        </pc:spChg>
        <pc:spChg chg="add del mod">
          <ac:chgData name="Stefano Vannoni" userId="939254ba-e17b-4cd4-9543-0a9616e6d390" providerId="ADAL" clId="{9ABF4BFF-679C-5540-A682-29C25579AA95}" dt="2024-01-18T10:41:32.918" v="1175" actId="478"/>
          <ac:spMkLst>
            <pc:docMk/>
            <pc:sldMk cId="101075894" sldId="256"/>
            <ac:spMk id="50" creationId="{61FCA89B-FC2D-CF86-F991-368582CFA780}"/>
          </ac:spMkLst>
        </pc:spChg>
        <pc:spChg chg="add mod">
          <ac:chgData name="Stefano Vannoni" userId="939254ba-e17b-4cd4-9543-0a9616e6d390" providerId="ADAL" clId="{9ABF4BFF-679C-5540-A682-29C25579AA95}" dt="2024-01-18T10:42:15.184" v="1184" actId="1036"/>
          <ac:spMkLst>
            <pc:docMk/>
            <pc:sldMk cId="101075894" sldId="256"/>
            <ac:spMk id="51" creationId="{FC463CDE-ED6B-626A-088C-3241601A0633}"/>
          </ac:spMkLst>
        </pc:spChg>
        <pc:spChg chg="add mod">
          <ac:chgData name="Stefano Vannoni" userId="939254ba-e17b-4cd4-9543-0a9616e6d390" providerId="ADAL" clId="{9ABF4BFF-679C-5540-A682-29C25579AA95}" dt="2024-01-18T11:07:20.202" v="1623" actId="1076"/>
          <ac:spMkLst>
            <pc:docMk/>
            <pc:sldMk cId="101075894" sldId="256"/>
            <ac:spMk id="56" creationId="{E425EAC0-BF14-348B-4608-D30ED724AE40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59" creationId="{E3BBD0D5-79F8-0CB5-6F19-8D11BF7E5B8C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60" creationId="{BEE252FD-F229-16A0-9AC7-CCB7384B342C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61" creationId="{5367CA83-04B0-C8D6-45BE-E2E19C7B4304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62" creationId="{EBBA770C-2532-99FB-6BD8-647CF685B6D3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63" creationId="{9B9D0978-1CBD-1301-AAB9-5818602FCD3C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1024" creationId="{EC23B066-6598-A126-4663-95D9C24EBEAC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1025" creationId="{D2BB998C-A7D2-7C3D-24EA-737CBE7677A4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1027" creationId="{CDE299C7-5E40-FAC6-0F47-3E1688131BF7}"/>
          </ac:spMkLst>
        </pc:spChg>
        <pc:spChg chg="add del mod">
          <ac:chgData name="Stefano Vannoni" userId="939254ba-e17b-4cd4-9543-0a9616e6d390" providerId="ADAL" clId="{9ABF4BFF-679C-5540-A682-29C25579AA95}" dt="2024-01-18T10:48:51.292" v="1276"/>
          <ac:spMkLst>
            <pc:docMk/>
            <pc:sldMk cId="101075894" sldId="256"/>
            <ac:spMk id="1029" creationId="{4AE9CECA-37A7-CEA4-004B-9AA64382CBFE}"/>
          </ac:spMkLst>
        </pc:spChg>
        <pc:spChg chg="add del mod">
          <ac:chgData name="Stefano Vannoni" userId="939254ba-e17b-4cd4-9543-0a9616e6d390" providerId="ADAL" clId="{9ABF4BFF-679C-5540-A682-29C25579AA95}" dt="2024-01-18T10:48:49.758" v="1274" actId="478"/>
          <ac:spMkLst>
            <pc:docMk/>
            <pc:sldMk cId="101075894" sldId="256"/>
            <ac:spMk id="1031" creationId="{E1FB5492-D6C5-1F10-94BA-2FCD2E067276}"/>
          </ac:spMkLst>
        </pc:spChg>
        <pc:spChg chg="add del mod">
          <ac:chgData name="Stefano Vannoni" userId="939254ba-e17b-4cd4-9543-0a9616e6d390" providerId="ADAL" clId="{9ABF4BFF-679C-5540-A682-29C25579AA95}" dt="2024-01-18T10:48:49.758" v="1274" actId="478"/>
          <ac:spMkLst>
            <pc:docMk/>
            <pc:sldMk cId="101075894" sldId="256"/>
            <ac:spMk id="1032" creationId="{F6D3483E-9FD1-E45C-D41D-85E93CD6A2D0}"/>
          </ac:spMkLst>
        </pc:spChg>
        <pc:spChg chg="add del mod">
          <ac:chgData name="Stefano Vannoni" userId="939254ba-e17b-4cd4-9543-0a9616e6d390" providerId="ADAL" clId="{9ABF4BFF-679C-5540-A682-29C25579AA95}" dt="2024-01-18T10:48:49.758" v="1274" actId="478"/>
          <ac:spMkLst>
            <pc:docMk/>
            <pc:sldMk cId="101075894" sldId="256"/>
            <ac:spMk id="1033" creationId="{77738F70-1B1C-788F-B029-43F0E1D10E34}"/>
          </ac:spMkLst>
        </pc:spChg>
        <pc:spChg chg="add del mod">
          <ac:chgData name="Stefano Vannoni" userId="939254ba-e17b-4cd4-9543-0a9616e6d390" providerId="ADAL" clId="{9ABF4BFF-679C-5540-A682-29C25579AA95}" dt="2024-01-18T10:48:49.758" v="1274" actId="478"/>
          <ac:spMkLst>
            <pc:docMk/>
            <pc:sldMk cId="101075894" sldId="256"/>
            <ac:spMk id="1034" creationId="{55D332AC-A0BD-212F-6E88-BC349F322EDD}"/>
          </ac:spMkLst>
        </pc:spChg>
        <pc:spChg chg="add del mod">
          <ac:chgData name="Stefano Vannoni" userId="939254ba-e17b-4cd4-9543-0a9616e6d390" providerId="ADAL" clId="{9ABF4BFF-679C-5540-A682-29C25579AA95}" dt="2024-01-18T10:48:49.758" v="1274" actId="478"/>
          <ac:spMkLst>
            <pc:docMk/>
            <pc:sldMk cId="101075894" sldId="256"/>
            <ac:spMk id="1035" creationId="{58F5AE94-C654-F03A-3B7E-9E1280F85DAE}"/>
          </ac:spMkLst>
        </pc:spChg>
        <pc:spChg chg="add del mod">
          <ac:chgData name="Stefano Vannoni" userId="939254ba-e17b-4cd4-9543-0a9616e6d390" providerId="ADAL" clId="{9ABF4BFF-679C-5540-A682-29C25579AA95}" dt="2024-01-18T10:48:49.758" v="1274" actId="478"/>
          <ac:spMkLst>
            <pc:docMk/>
            <pc:sldMk cId="101075894" sldId="256"/>
            <ac:spMk id="1036" creationId="{574C4CF9-26BA-1747-286A-06A4A3748CC8}"/>
          </ac:spMkLst>
        </pc:spChg>
        <pc:spChg chg="add del mod">
          <ac:chgData name="Stefano Vannoni" userId="939254ba-e17b-4cd4-9543-0a9616e6d390" providerId="ADAL" clId="{9ABF4BFF-679C-5540-A682-29C25579AA95}" dt="2024-01-18T10:48:49.758" v="1274" actId="478"/>
          <ac:spMkLst>
            <pc:docMk/>
            <pc:sldMk cId="101075894" sldId="256"/>
            <ac:spMk id="1037" creationId="{D84BF4BB-3A80-D4DF-DF3D-A404E50FE5EB}"/>
          </ac:spMkLst>
        </pc:spChg>
        <pc:spChg chg="add del mod">
          <ac:chgData name="Stefano Vannoni" userId="939254ba-e17b-4cd4-9543-0a9616e6d390" providerId="ADAL" clId="{9ABF4BFF-679C-5540-A682-29C25579AA95}" dt="2024-01-18T10:48:49.758" v="1274" actId="478"/>
          <ac:spMkLst>
            <pc:docMk/>
            <pc:sldMk cId="101075894" sldId="256"/>
            <ac:spMk id="1038" creationId="{95139EC5-A651-E241-65AE-AE4EEEBFC807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1039" creationId="{FD9C8573-1289-CE6A-35B4-4718BAD5A319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1040" creationId="{33976B60-C4E0-F26A-BEC2-5901131EC83C}"/>
          </ac:spMkLst>
        </pc:spChg>
        <pc:spChg chg="add del mod">
          <ac:chgData name="Stefano Vannoni" userId="939254ba-e17b-4cd4-9543-0a9616e6d390" providerId="ADAL" clId="{9ABF4BFF-679C-5540-A682-29C25579AA95}" dt="2024-01-18T10:50:02.704" v="1297" actId="478"/>
          <ac:spMkLst>
            <pc:docMk/>
            <pc:sldMk cId="101075894" sldId="256"/>
            <ac:spMk id="1041" creationId="{548F5898-A53A-B674-FEA5-41257EC29A2E}"/>
          </ac:spMkLst>
        </pc:spChg>
        <pc:spChg chg="add del mod">
          <ac:chgData name="Stefano Vannoni" userId="939254ba-e17b-4cd4-9543-0a9616e6d390" providerId="ADAL" clId="{9ABF4BFF-679C-5540-A682-29C25579AA95}" dt="2024-01-18T10:50:01.439" v="1296" actId="478"/>
          <ac:spMkLst>
            <pc:docMk/>
            <pc:sldMk cId="101075894" sldId="256"/>
            <ac:spMk id="1042" creationId="{6425C390-E33D-6E7A-257F-15FA38388ADB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1043" creationId="{1D012D3B-16D1-328E-F283-CAE12CC4741F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1044" creationId="{A864878C-14AA-5BFE-804A-5517D65C7800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1045" creationId="{89D4BB58-F77C-66E8-A0DB-F5D4D77C6908}"/>
          </ac:spMkLst>
        </pc:spChg>
        <pc:spChg chg="add del mod">
          <ac:chgData name="Stefano Vannoni" userId="939254ba-e17b-4cd4-9543-0a9616e6d390" providerId="ADAL" clId="{9ABF4BFF-679C-5540-A682-29C25579AA95}" dt="2024-01-18T10:52:04.192" v="1317" actId="478"/>
          <ac:spMkLst>
            <pc:docMk/>
            <pc:sldMk cId="101075894" sldId="256"/>
            <ac:spMk id="1046" creationId="{B0BAF558-1FC2-B6A4-3F8D-625E37B69AA8}"/>
          </ac:spMkLst>
        </pc:spChg>
        <pc:spChg chg="add mod">
          <ac:chgData name="Stefano Vannoni" userId="939254ba-e17b-4cd4-9543-0a9616e6d390" providerId="ADAL" clId="{9ABF4BFF-679C-5540-A682-29C25579AA95}" dt="2024-01-18T11:01:48.636" v="1433" actId="1076"/>
          <ac:spMkLst>
            <pc:docMk/>
            <pc:sldMk cId="101075894" sldId="256"/>
            <ac:spMk id="1047" creationId="{EB2F5857-1974-6262-BA71-1F5321CA3CE5}"/>
          </ac:spMkLst>
        </pc:spChg>
        <pc:spChg chg="add mod">
          <ac:chgData name="Stefano Vannoni" userId="939254ba-e17b-4cd4-9543-0a9616e6d390" providerId="ADAL" clId="{9ABF4BFF-679C-5540-A682-29C25579AA95}" dt="2024-01-18T10:58:40.637" v="1415" actId="1076"/>
          <ac:spMkLst>
            <pc:docMk/>
            <pc:sldMk cId="101075894" sldId="256"/>
            <ac:spMk id="1049" creationId="{1A3C1BA1-6888-7133-95EE-D18638B69C46}"/>
          </ac:spMkLst>
        </pc:spChg>
        <pc:spChg chg="add del mod">
          <ac:chgData name="Stefano Vannoni" userId="939254ba-e17b-4cd4-9543-0a9616e6d390" providerId="ADAL" clId="{9ABF4BFF-679C-5540-A682-29C25579AA95}" dt="2024-01-18T10:59:52.210" v="1425"/>
          <ac:spMkLst>
            <pc:docMk/>
            <pc:sldMk cId="101075894" sldId="256"/>
            <ac:spMk id="1052" creationId="{D12171C0-B4A6-F305-CD74-E5F3522A5E11}"/>
          </ac:spMkLst>
        </pc:spChg>
        <pc:spChg chg="add del">
          <ac:chgData name="Stefano Vannoni" userId="939254ba-e17b-4cd4-9543-0a9616e6d390" providerId="ADAL" clId="{9ABF4BFF-679C-5540-A682-29C25579AA95}" dt="2024-01-18T11:02:16.029" v="1436" actId="478"/>
          <ac:spMkLst>
            <pc:docMk/>
            <pc:sldMk cId="101075894" sldId="256"/>
            <ac:spMk id="1056" creationId="{2F16D33A-4C65-3A06-FF1D-D37B5AC6F4A6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57" creationId="{EC938CCA-F729-7318-2E54-D626F1B9DC10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58" creationId="{D3637EE3-12EA-BF71-666F-FF11A0859A6C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59" creationId="{B518ADC4-C602-6FE9-936A-87033CA1BEB4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60" creationId="{B07BEAAD-3BD1-47E8-0D2B-7A6B7B4C1D7A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61" creationId="{D7AB65B7-C922-B7D9-9918-CA9B4A77EF81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62" creationId="{F0D8A767-0802-2C80-F22B-22FF113B740E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63" creationId="{8EAE0EFA-04B7-82A5-A2D0-0744AEEA1F60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64" creationId="{F008A46B-48FA-2E7B-5B46-04D8CADB68DC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65" creationId="{52D041BC-0C59-0CA4-B846-4F8711ADD9C4}"/>
          </ac:spMkLst>
        </pc:spChg>
        <pc:spChg chg="add mod">
          <ac:chgData name="Stefano Vannoni" userId="939254ba-e17b-4cd4-9543-0a9616e6d390" providerId="ADAL" clId="{9ABF4BFF-679C-5540-A682-29C25579AA95}" dt="2024-01-18T11:08:19.149" v="1686" actId="1037"/>
          <ac:spMkLst>
            <pc:docMk/>
            <pc:sldMk cId="101075894" sldId="256"/>
            <ac:spMk id="1066" creationId="{BBFF5001-688C-8D93-9E8D-6C078AFB9776}"/>
          </ac:spMkLst>
        </pc:spChg>
        <pc:spChg chg="add mod">
          <ac:chgData name="Stefano Vannoni" userId="939254ba-e17b-4cd4-9543-0a9616e6d390" providerId="ADAL" clId="{9ABF4BFF-679C-5540-A682-29C25579AA95}" dt="2024-01-18T11:11:13.090" v="1826" actId="13926"/>
          <ac:spMkLst>
            <pc:docMk/>
            <pc:sldMk cId="101075894" sldId="256"/>
            <ac:spMk id="1074" creationId="{D14CAD8D-89A9-AABB-B89F-9A931E98AE1B}"/>
          </ac:spMkLst>
        </pc:spChg>
        <pc:spChg chg="add mod">
          <ac:chgData name="Stefano Vannoni" userId="939254ba-e17b-4cd4-9543-0a9616e6d390" providerId="ADAL" clId="{9ABF4BFF-679C-5540-A682-29C25579AA95}" dt="2024-01-18T11:11:59.315" v="1832" actId="14100"/>
          <ac:spMkLst>
            <pc:docMk/>
            <pc:sldMk cId="101075894" sldId="256"/>
            <ac:spMk id="1076" creationId="{1948EE12-6157-B2B5-74EB-54A33027DEB8}"/>
          </ac:spMkLst>
        </pc:spChg>
        <pc:spChg chg="add mod">
          <ac:chgData name="Stefano Vannoni" userId="939254ba-e17b-4cd4-9543-0a9616e6d390" providerId="ADAL" clId="{9ABF4BFF-679C-5540-A682-29C25579AA95}" dt="2024-01-18T12:22:18.019" v="1941" actId="14100"/>
          <ac:spMkLst>
            <pc:docMk/>
            <pc:sldMk cId="101075894" sldId="256"/>
            <ac:spMk id="1091" creationId="{CD0E11A9-E1A3-7C24-8C0F-4D28E6271913}"/>
          </ac:spMkLst>
        </pc:spChg>
        <pc:spChg chg="add mod">
          <ac:chgData name="Stefano Vannoni" userId="939254ba-e17b-4cd4-9543-0a9616e6d390" providerId="ADAL" clId="{9ABF4BFF-679C-5540-A682-29C25579AA95}" dt="2024-01-18T12:20:37.457" v="1924" actId="1076"/>
          <ac:spMkLst>
            <pc:docMk/>
            <pc:sldMk cId="101075894" sldId="256"/>
            <ac:spMk id="1100" creationId="{5A6072C0-A0E4-10EC-F117-28AB39A9C19D}"/>
          </ac:spMkLst>
        </pc:spChg>
        <pc:grpChg chg="add mod">
          <ac:chgData name="Stefano Vannoni" userId="939254ba-e17b-4cd4-9543-0a9616e6d390" providerId="ADAL" clId="{9ABF4BFF-679C-5540-A682-29C25579AA95}" dt="2024-01-18T09:35:56.223" v="163" actId="1076"/>
          <ac:grpSpMkLst>
            <pc:docMk/>
            <pc:sldMk cId="101075894" sldId="256"/>
            <ac:grpSpMk id="3" creationId="{719BE29F-F895-E8F7-93FF-327C1EAF420A}"/>
          </ac:grpSpMkLst>
        </pc:grpChg>
        <pc:grpChg chg="add mod">
          <ac:chgData name="Stefano Vannoni" userId="939254ba-e17b-4cd4-9543-0a9616e6d390" providerId="ADAL" clId="{9ABF4BFF-679C-5540-A682-29C25579AA95}" dt="2024-01-18T12:21:36.782" v="1932" actId="1076"/>
          <ac:grpSpMkLst>
            <pc:docMk/>
            <pc:sldMk cId="101075894" sldId="256"/>
            <ac:grpSpMk id="4" creationId="{5DBAB7DA-D92F-E0BF-AB6C-8C247CD01BC2}"/>
          </ac:grpSpMkLst>
        </pc:grpChg>
        <pc:grpChg chg="add mod">
          <ac:chgData name="Stefano Vannoni" userId="939254ba-e17b-4cd4-9543-0a9616e6d390" providerId="ADAL" clId="{9ABF4BFF-679C-5540-A682-29C25579AA95}" dt="2024-01-18T12:19:49.938" v="1916" actId="1076"/>
          <ac:grpSpMkLst>
            <pc:docMk/>
            <pc:sldMk cId="101075894" sldId="256"/>
            <ac:grpSpMk id="21" creationId="{4BDFD959-FB9B-86DC-2D7D-1F009F2FB653}"/>
          </ac:grpSpMkLst>
        </pc:grpChg>
        <pc:grpChg chg="add mod">
          <ac:chgData name="Stefano Vannoni" userId="939254ba-e17b-4cd4-9543-0a9616e6d390" providerId="ADAL" clId="{9ABF4BFF-679C-5540-A682-29C25579AA95}" dt="2024-01-18T12:19:49.938" v="1916" actId="1076"/>
          <ac:grpSpMkLst>
            <pc:docMk/>
            <pc:sldMk cId="101075894" sldId="256"/>
            <ac:grpSpMk id="44" creationId="{B31C997A-E343-7A9D-6712-6B9F4DF628A7}"/>
          </ac:grpSpMkLst>
        </pc:grpChg>
        <pc:picChg chg="add mod">
          <ac:chgData name="Stefano Vannoni" userId="939254ba-e17b-4cd4-9543-0a9616e6d390" providerId="ADAL" clId="{9ABF4BFF-679C-5540-A682-29C25579AA95}" dt="2024-01-18T12:20:08.785" v="1920" actId="1076"/>
          <ac:picMkLst>
            <pc:docMk/>
            <pc:sldMk cId="101075894" sldId="256"/>
            <ac:picMk id="8" creationId="{7003506F-9EB4-5CCF-1822-B1C0E853A1AA}"/>
          </ac:picMkLst>
        </pc:picChg>
        <pc:picChg chg="add mod">
          <ac:chgData name="Stefano Vannoni" userId="939254ba-e17b-4cd4-9543-0a9616e6d390" providerId="ADAL" clId="{9ABF4BFF-679C-5540-A682-29C25579AA95}" dt="2024-01-18T12:21:02.186" v="1926" actId="1076"/>
          <ac:picMkLst>
            <pc:docMk/>
            <pc:sldMk cId="101075894" sldId="256"/>
            <ac:picMk id="9" creationId="{52C7ACAD-6350-3054-4BBE-051B98C58589}"/>
          </ac:picMkLst>
        </pc:picChg>
        <pc:picChg chg="add mod">
          <ac:chgData name="Stefano Vannoni" userId="939254ba-e17b-4cd4-9543-0a9616e6d390" providerId="ADAL" clId="{9ABF4BFF-679C-5540-A682-29C25579AA95}" dt="2024-01-18T12:22:01.356" v="1939" actId="1076"/>
          <ac:picMkLst>
            <pc:docMk/>
            <pc:sldMk cId="101075894" sldId="256"/>
            <ac:picMk id="13" creationId="{5A371A34-09CA-BA66-BEA3-5197F9F8B0E1}"/>
          </ac:picMkLst>
        </pc:picChg>
        <pc:picChg chg="add mod">
          <ac:chgData name="Stefano Vannoni" userId="939254ba-e17b-4cd4-9543-0a9616e6d390" providerId="ADAL" clId="{9ABF4BFF-679C-5540-A682-29C25579AA95}" dt="2024-01-18T12:19:49.938" v="1916" actId="1076"/>
          <ac:picMkLst>
            <pc:docMk/>
            <pc:sldMk cId="101075894" sldId="256"/>
            <ac:picMk id="19" creationId="{562E405C-FC4B-F1F9-2FB3-A2B8B9A47011}"/>
          </ac:picMkLst>
        </pc:picChg>
        <pc:picChg chg="add del mod">
          <ac:chgData name="Stefano Vannoni" userId="939254ba-e17b-4cd4-9543-0a9616e6d390" providerId="ADAL" clId="{9ABF4BFF-679C-5540-A682-29C25579AA95}" dt="2024-01-18T09:55:30.493" v="431" actId="478"/>
          <ac:picMkLst>
            <pc:docMk/>
            <pc:sldMk cId="101075894" sldId="256"/>
            <ac:picMk id="22" creationId="{111A61F2-2906-BA27-DF02-3379572C4EC1}"/>
          </ac:picMkLst>
        </pc:picChg>
        <pc:picChg chg="add del mod">
          <ac:chgData name="Stefano Vannoni" userId="939254ba-e17b-4cd4-9543-0a9616e6d390" providerId="ADAL" clId="{9ABF4BFF-679C-5540-A682-29C25579AA95}" dt="2024-01-18T09:59:00.770" v="511" actId="478"/>
          <ac:picMkLst>
            <pc:docMk/>
            <pc:sldMk cId="101075894" sldId="256"/>
            <ac:picMk id="25" creationId="{28A5DD11-993A-6527-8C30-1185ED0FED4E}"/>
          </ac:picMkLst>
        </pc:picChg>
        <pc:picChg chg="add del">
          <ac:chgData name="Stefano Vannoni" userId="939254ba-e17b-4cd4-9543-0a9616e6d390" providerId="ADAL" clId="{9ABF4BFF-679C-5540-A682-29C25579AA95}" dt="2024-01-18T09:58:35.487" v="503" actId="478"/>
          <ac:picMkLst>
            <pc:docMk/>
            <pc:sldMk cId="101075894" sldId="256"/>
            <ac:picMk id="26" creationId="{4A144B00-A67C-BECA-0C1C-0A77B31BF999}"/>
          </ac:picMkLst>
        </pc:picChg>
        <pc:picChg chg="add del mod">
          <ac:chgData name="Stefano Vannoni" userId="939254ba-e17b-4cd4-9543-0a9616e6d390" providerId="ADAL" clId="{9ABF4BFF-679C-5540-A682-29C25579AA95}" dt="2024-01-18T09:59:45.131" v="517" actId="478"/>
          <ac:picMkLst>
            <pc:docMk/>
            <pc:sldMk cId="101075894" sldId="256"/>
            <ac:picMk id="28" creationId="{520487E3-3316-7EB7-2E42-F1DE4002B199}"/>
          </ac:picMkLst>
        </pc:picChg>
        <pc:picChg chg="add del mod">
          <ac:chgData name="Stefano Vannoni" userId="939254ba-e17b-4cd4-9543-0a9616e6d390" providerId="ADAL" clId="{9ABF4BFF-679C-5540-A682-29C25579AA95}" dt="2024-01-18T09:59:59.568" v="521" actId="478"/>
          <ac:picMkLst>
            <pc:docMk/>
            <pc:sldMk cId="101075894" sldId="256"/>
            <ac:picMk id="30" creationId="{52122E41-60CD-2EBD-FAF9-E0486C92AC42}"/>
          </ac:picMkLst>
        </pc:picChg>
        <pc:picChg chg="add del mod">
          <ac:chgData name="Stefano Vannoni" userId="939254ba-e17b-4cd4-9543-0a9616e6d390" providerId="ADAL" clId="{9ABF4BFF-679C-5540-A682-29C25579AA95}" dt="2024-01-18T10:34:26.477" v="1038" actId="478"/>
          <ac:picMkLst>
            <pc:docMk/>
            <pc:sldMk cId="101075894" sldId="256"/>
            <ac:picMk id="32" creationId="{CE2811C4-D260-E2AC-D821-30D850BF6033}"/>
          </ac:picMkLst>
        </pc:picChg>
        <pc:picChg chg="add del mod">
          <ac:chgData name="Stefano Vannoni" userId="939254ba-e17b-4cd4-9543-0a9616e6d390" providerId="ADAL" clId="{9ABF4BFF-679C-5540-A682-29C25579AA95}" dt="2024-01-18T10:36:03.401" v="1068" actId="478"/>
          <ac:picMkLst>
            <pc:docMk/>
            <pc:sldMk cId="101075894" sldId="256"/>
            <ac:picMk id="36" creationId="{A7757A06-1B61-B79B-34C2-5CA35908CA7F}"/>
          </ac:picMkLst>
        </pc:picChg>
        <pc:picChg chg="add mod">
          <ac:chgData name="Stefano Vannoni" userId="939254ba-e17b-4cd4-9543-0a9616e6d390" providerId="ADAL" clId="{9ABF4BFF-679C-5540-A682-29C25579AA95}" dt="2024-01-18T12:19:49.938" v="1916" actId="1076"/>
          <ac:picMkLst>
            <pc:docMk/>
            <pc:sldMk cId="101075894" sldId="256"/>
            <ac:picMk id="39" creationId="{E789BB7E-EBD7-33D0-2D90-9C22957CD0DC}"/>
          </ac:picMkLst>
        </pc:picChg>
        <pc:picChg chg="add del mod">
          <ac:chgData name="Stefano Vannoni" userId="939254ba-e17b-4cd4-9543-0a9616e6d390" providerId="ADAL" clId="{9ABF4BFF-679C-5540-A682-29C25579AA95}" dt="2024-01-18T10:36:21.590" v="1075" actId="478"/>
          <ac:picMkLst>
            <pc:docMk/>
            <pc:sldMk cId="101075894" sldId="256"/>
            <ac:picMk id="41" creationId="{38DA1758-0688-0F10-AB8E-1AAFEB0C5C48}"/>
          </ac:picMkLst>
        </pc:picChg>
        <pc:picChg chg="add mod">
          <ac:chgData name="Stefano Vannoni" userId="939254ba-e17b-4cd4-9543-0a9616e6d390" providerId="ADAL" clId="{9ABF4BFF-679C-5540-A682-29C25579AA95}" dt="2024-01-18T12:19:49.938" v="1916" actId="1076"/>
          <ac:picMkLst>
            <pc:docMk/>
            <pc:sldMk cId="101075894" sldId="256"/>
            <ac:picMk id="43" creationId="{400D7130-0A50-A14E-6DEB-867C548B78FC}"/>
          </ac:picMkLst>
        </pc:picChg>
        <pc:picChg chg="add del mod">
          <ac:chgData name="Stefano Vannoni" userId="939254ba-e17b-4cd4-9543-0a9616e6d390" providerId="ADAL" clId="{9ABF4BFF-679C-5540-A682-29C25579AA95}" dt="2024-01-18T10:41:32.918" v="1175" actId="478"/>
          <ac:picMkLst>
            <pc:docMk/>
            <pc:sldMk cId="101075894" sldId="256"/>
            <ac:picMk id="49" creationId="{E3635B0C-DBF9-1A82-1BE6-5A6D8ACA67C6}"/>
          </ac:picMkLst>
        </pc:picChg>
        <pc:picChg chg="add del mod">
          <ac:chgData name="Stefano Vannoni" userId="939254ba-e17b-4cd4-9543-0a9616e6d390" providerId="ADAL" clId="{9ABF4BFF-679C-5540-A682-29C25579AA95}" dt="2024-01-18T10:52:08.799" v="1318" actId="478"/>
          <ac:picMkLst>
            <pc:docMk/>
            <pc:sldMk cId="101075894" sldId="256"/>
            <ac:picMk id="58" creationId="{19B7B2D9-E502-828D-AC44-BA9E50A02357}"/>
          </ac:picMkLst>
        </pc:picChg>
        <pc:picChg chg="add mod">
          <ac:chgData name="Stefano Vannoni" userId="939254ba-e17b-4cd4-9543-0a9616e6d390" providerId="ADAL" clId="{9ABF4BFF-679C-5540-A682-29C25579AA95}" dt="2024-01-18T09:35:56.223" v="163" actId="1076"/>
          <ac:picMkLst>
            <pc:docMk/>
            <pc:sldMk cId="101075894" sldId="256"/>
            <ac:picMk id="1026" creationId="{AFF25248-F13F-84D0-7E9B-D7F46B3B8952}"/>
          </ac:picMkLst>
        </pc:picChg>
        <pc:picChg chg="add mod">
          <ac:chgData name="Stefano Vannoni" userId="939254ba-e17b-4cd4-9543-0a9616e6d390" providerId="ADAL" clId="{9ABF4BFF-679C-5540-A682-29C25579AA95}" dt="2024-01-18T09:35:56.223" v="163" actId="1076"/>
          <ac:picMkLst>
            <pc:docMk/>
            <pc:sldMk cId="101075894" sldId="256"/>
            <ac:picMk id="1028" creationId="{B49F1A31-F8CD-B4BB-69E5-A83C157C323E}"/>
          </ac:picMkLst>
        </pc:picChg>
        <pc:picChg chg="add mod">
          <ac:chgData name="Stefano Vannoni" userId="939254ba-e17b-4cd4-9543-0a9616e6d390" providerId="ADAL" clId="{9ABF4BFF-679C-5540-A682-29C25579AA95}" dt="2024-01-18T12:19:49.938" v="1916" actId="1076"/>
          <ac:picMkLst>
            <pc:docMk/>
            <pc:sldMk cId="101075894" sldId="256"/>
            <ac:picMk id="1030" creationId="{FCAC1D8C-6B88-0C29-592E-C254EA9C0A3B}"/>
          </ac:picMkLst>
        </pc:picChg>
        <pc:picChg chg="add mod">
          <ac:chgData name="Stefano Vannoni" userId="939254ba-e17b-4cd4-9543-0a9616e6d390" providerId="ADAL" clId="{9ABF4BFF-679C-5540-A682-29C25579AA95}" dt="2024-01-18T10:58:37.288" v="1414" actId="1076"/>
          <ac:picMkLst>
            <pc:docMk/>
            <pc:sldMk cId="101075894" sldId="256"/>
            <ac:picMk id="1048" creationId="{310488FE-3463-8474-F6E0-322F76E70FC0}"/>
          </ac:picMkLst>
        </pc:picChg>
        <pc:picChg chg="add mod">
          <ac:chgData name="Stefano Vannoni" userId="939254ba-e17b-4cd4-9543-0a9616e6d390" providerId="ADAL" clId="{9ABF4BFF-679C-5540-A682-29C25579AA95}" dt="2024-01-18T10:59:27.310" v="1418"/>
          <ac:picMkLst>
            <pc:docMk/>
            <pc:sldMk cId="101075894" sldId="256"/>
            <ac:picMk id="1050" creationId="{A13A1C1A-B670-147A-7F2C-63D54F4C25FE}"/>
          </ac:picMkLst>
        </pc:picChg>
        <pc:picChg chg="add mod">
          <ac:chgData name="Stefano Vannoni" userId="939254ba-e17b-4cd4-9543-0a9616e6d390" providerId="ADAL" clId="{9ABF4BFF-679C-5540-A682-29C25579AA95}" dt="2024-01-18T10:59:36.242" v="1419"/>
          <ac:picMkLst>
            <pc:docMk/>
            <pc:sldMk cId="101075894" sldId="256"/>
            <ac:picMk id="1051" creationId="{5CD9D70E-835F-FF1D-286B-36D45E987C2B}"/>
          </ac:picMkLst>
        </pc:picChg>
        <pc:picChg chg="add mod">
          <ac:chgData name="Stefano Vannoni" userId="939254ba-e17b-4cd4-9543-0a9616e6d390" providerId="ADAL" clId="{9ABF4BFF-679C-5540-A682-29C25579AA95}" dt="2024-01-18T10:59:47.642" v="1421"/>
          <ac:picMkLst>
            <pc:docMk/>
            <pc:sldMk cId="101075894" sldId="256"/>
            <ac:picMk id="1053" creationId="{D449FFFD-09AF-EC97-E520-D27E6928E36A}"/>
          </ac:picMkLst>
        </pc:picChg>
        <pc:picChg chg="add mod">
          <ac:chgData name="Stefano Vannoni" userId="939254ba-e17b-4cd4-9543-0a9616e6d390" providerId="ADAL" clId="{9ABF4BFF-679C-5540-A682-29C25579AA95}" dt="2024-01-18T10:59:55.164" v="1426"/>
          <ac:picMkLst>
            <pc:docMk/>
            <pc:sldMk cId="101075894" sldId="256"/>
            <ac:picMk id="1054" creationId="{92989D43-9604-B1E7-1BA1-54D39A8C0411}"/>
          </ac:picMkLst>
        </pc:picChg>
        <pc:picChg chg="add del mod">
          <ac:chgData name="Stefano Vannoni" userId="939254ba-e17b-4cd4-9543-0a9616e6d390" providerId="ADAL" clId="{9ABF4BFF-679C-5540-A682-29C25579AA95}" dt="2024-01-18T11:02:07.310" v="1434" actId="478"/>
          <ac:picMkLst>
            <pc:docMk/>
            <pc:sldMk cId="101075894" sldId="256"/>
            <ac:picMk id="1055" creationId="{8CC6BC12-3404-0C90-E3CA-350553512709}"/>
          </ac:picMkLst>
        </pc:picChg>
        <pc:picChg chg="add mod">
          <ac:chgData name="Stefano Vannoni" userId="939254ba-e17b-4cd4-9543-0a9616e6d390" providerId="ADAL" clId="{9ABF4BFF-679C-5540-A682-29C25579AA95}" dt="2024-01-18T11:07:23.804" v="1624" actId="1076"/>
          <ac:picMkLst>
            <pc:docMk/>
            <pc:sldMk cId="101075894" sldId="256"/>
            <ac:picMk id="1073" creationId="{01A91D4A-844F-354E-44E8-10D6D0F2BAF0}"/>
          </ac:picMkLst>
        </pc:picChg>
        <pc:picChg chg="add mod">
          <ac:chgData name="Stefano Vannoni" userId="939254ba-e17b-4cd4-9543-0a9616e6d390" providerId="ADAL" clId="{9ABF4BFF-679C-5540-A682-29C25579AA95}" dt="2024-01-18T11:10:11.668" v="1819" actId="688"/>
          <ac:picMkLst>
            <pc:docMk/>
            <pc:sldMk cId="101075894" sldId="256"/>
            <ac:picMk id="1075" creationId="{4060A506-0A75-2B8B-EAEC-4DB83ED4A570}"/>
          </ac:picMkLst>
        </pc:picChg>
        <pc:picChg chg="add mod">
          <ac:chgData name="Stefano Vannoni" userId="939254ba-e17b-4cd4-9543-0a9616e6d390" providerId="ADAL" clId="{9ABF4BFF-679C-5540-A682-29C25579AA95}" dt="2024-01-18T12:21:19.319" v="1927" actId="207"/>
          <ac:picMkLst>
            <pc:docMk/>
            <pc:sldMk cId="101075894" sldId="256"/>
            <ac:picMk id="1099" creationId="{2933514F-3BED-12C1-F12B-07AEAF2C103F}"/>
          </ac:picMkLst>
        </pc:picChg>
        <pc:cxnChg chg="add mod">
          <ac:chgData name="Stefano Vannoni" userId="939254ba-e17b-4cd4-9543-0a9616e6d390" providerId="ADAL" clId="{9ABF4BFF-679C-5540-A682-29C25579AA95}" dt="2024-01-18T09:45:32.885" v="297" actId="1582"/>
          <ac:cxnSpMkLst>
            <pc:docMk/>
            <pc:sldMk cId="101075894" sldId="256"/>
            <ac:cxnSpMk id="11" creationId="{7C07EE1F-16F5-0E0D-28ED-B27059C3A6F7}"/>
          </ac:cxnSpMkLst>
        </pc:cxnChg>
        <pc:cxnChg chg="add mod">
          <ac:chgData name="Stefano Vannoni" userId="939254ba-e17b-4cd4-9543-0a9616e6d390" providerId="ADAL" clId="{9ABF4BFF-679C-5540-A682-29C25579AA95}" dt="2024-01-18T09:45:38.574" v="298" actId="208"/>
          <ac:cxnSpMkLst>
            <pc:docMk/>
            <pc:sldMk cId="101075894" sldId="256"/>
            <ac:cxnSpMk id="17" creationId="{C2B00626-7C21-64A3-B9C6-DFBA0FB901FB}"/>
          </ac:cxnSpMkLst>
        </pc:cxnChg>
        <pc:cxnChg chg="add mod">
          <ac:chgData name="Stefano Vannoni" userId="939254ba-e17b-4cd4-9543-0a9616e6d390" providerId="ADAL" clId="{9ABF4BFF-679C-5540-A682-29C25579AA95}" dt="2024-01-18T10:43:47.629" v="1197" actId="1582"/>
          <ac:cxnSpMkLst>
            <pc:docMk/>
            <pc:sldMk cId="101075894" sldId="256"/>
            <ac:cxnSpMk id="53" creationId="{7F159849-0816-B80A-4F10-591C67F9C0D2}"/>
          </ac:cxnSpMkLst>
        </pc:cxnChg>
        <pc:cxnChg chg="add mod">
          <ac:chgData name="Stefano Vannoni" userId="939254ba-e17b-4cd4-9543-0a9616e6d390" providerId="ADAL" clId="{9ABF4BFF-679C-5540-A682-29C25579AA95}" dt="2024-01-18T11:08:19.149" v="1686" actId="1037"/>
          <ac:cxnSpMkLst>
            <pc:docMk/>
            <pc:sldMk cId="101075894" sldId="256"/>
            <ac:cxnSpMk id="1068" creationId="{C3D481C1-3971-3359-542C-066D4C374E29}"/>
          </ac:cxnSpMkLst>
        </pc:cxnChg>
        <pc:cxnChg chg="add mod">
          <ac:chgData name="Stefano Vannoni" userId="939254ba-e17b-4cd4-9543-0a9616e6d390" providerId="ADAL" clId="{9ABF4BFF-679C-5540-A682-29C25579AA95}" dt="2024-01-18T11:08:19.149" v="1686" actId="1037"/>
          <ac:cxnSpMkLst>
            <pc:docMk/>
            <pc:sldMk cId="101075894" sldId="256"/>
            <ac:cxnSpMk id="1070" creationId="{4F7DD9F8-B411-D38C-22E9-659662E706AE}"/>
          </ac:cxnSpMkLst>
        </pc:cxnChg>
        <pc:cxnChg chg="add del">
          <ac:chgData name="Stefano Vannoni" userId="939254ba-e17b-4cd4-9543-0a9616e6d390" providerId="ADAL" clId="{9ABF4BFF-679C-5540-A682-29C25579AA95}" dt="2024-01-18T11:12:16.783" v="1835" actId="478"/>
          <ac:cxnSpMkLst>
            <pc:docMk/>
            <pc:sldMk cId="101075894" sldId="256"/>
            <ac:cxnSpMk id="1078" creationId="{1D27C9DE-709E-339B-5C1F-F007C78CC449}"/>
          </ac:cxnSpMkLst>
        </pc:cxnChg>
        <pc:cxnChg chg="add del mod">
          <ac:chgData name="Stefano Vannoni" userId="939254ba-e17b-4cd4-9543-0a9616e6d390" providerId="ADAL" clId="{9ABF4BFF-679C-5540-A682-29C25579AA95}" dt="2024-01-18T11:12:47.775" v="1844" actId="478"/>
          <ac:cxnSpMkLst>
            <pc:docMk/>
            <pc:sldMk cId="101075894" sldId="256"/>
            <ac:cxnSpMk id="1079" creationId="{9FD02596-C2EE-D95A-3AB8-4C7B62BB3EC7}"/>
          </ac:cxnSpMkLst>
        </pc:cxnChg>
        <pc:cxnChg chg="add mod">
          <ac:chgData name="Stefano Vannoni" userId="939254ba-e17b-4cd4-9543-0a9616e6d390" providerId="ADAL" clId="{9ABF4BFF-679C-5540-A682-29C25579AA95}" dt="2024-01-18T11:13:41.442" v="1851" actId="1582"/>
          <ac:cxnSpMkLst>
            <pc:docMk/>
            <pc:sldMk cId="101075894" sldId="256"/>
            <ac:cxnSpMk id="1087" creationId="{0DC37711-0FDA-DDC9-3170-99CA6E15A9DC}"/>
          </ac:cxnSpMkLst>
        </pc:cxnChg>
        <pc:cxnChg chg="add mod">
          <ac:chgData name="Stefano Vannoni" userId="939254ba-e17b-4cd4-9543-0a9616e6d390" providerId="ADAL" clId="{9ABF4BFF-679C-5540-A682-29C25579AA95}" dt="2024-01-18T12:19:49.938" v="1916" actId="1076"/>
          <ac:cxnSpMkLst>
            <pc:docMk/>
            <pc:sldMk cId="101075894" sldId="256"/>
            <ac:cxnSpMk id="1092" creationId="{80FAB22A-A3D3-72CE-545B-0E13EAEDB5FC}"/>
          </ac:cxnSpMkLst>
        </pc:cxnChg>
        <pc:cxnChg chg="add mod">
          <ac:chgData name="Stefano Vannoni" userId="939254ba-e17b-4cd4-9543-0a9616e6d390" providerId="ADAL" clId="{9ABF4BFF-679C-5540-A682-29C25579AA95}" dt="2024-01-18T11:15:15.649" v="1863" actId="208"/>
          <ac:cxnSpMkLst>
            <pc:docMk/>
            <pc:sldMk cId="101075894" sldId="256"/>
            <ac:cxnSpMk id="1095" creationId="{649309BB-666F-C234-155B-A2EFC736EC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0EC15-1B18-0547-B5CA-DA48849FC043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05E5-D1CC-C14D-91C1-4E3C23D73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89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05E5-D1CC-C14D-91C1-4E3C23D7320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48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261C5-523F-2006-C442-28E0D4074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21F252-D23E-1848-111B-A92BBEFE5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A2F8D2-E376-0A21-20C6-126576F3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70D79E-3FCC-3A8C-011A-A6F861BF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FED4E6-35C2-9F79-CB92-5BF1A6E0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2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02ACA-3E4B-C7A9-1AA3-CAEF904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63587F-8073-2580-FED3-6D5F2FD8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3F40B-2B24-184E-D24D-8B752A34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F58B1-A8A6-8C83-E795-86718976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B7A9AA-F1C0-4881-84CD-70EC421E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50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8FF9A91-22CE-B453-7A51-BC172F955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E858A3-166E-92FC-3F46-62B5B5B9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0230B0-742C-543A-11B0-E4A2E50B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145367-1B06-A16F-0CEA-BBB1686B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9E3117-2C2F-EE95-67F7-CB3B6188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7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660F30-4760-B130-F8CF-94D6EBB6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ED3980-ABF4-2907-9766-D36F8591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4DCE05-9080-F546-C937-D3D6B6AD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9022-380E-336E-ED9A-A8BD7C6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7B20B0-2301-D52A-A67A-A51ED7AD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58264-68B1-E660-655A-ED52E512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6D301E-84F8-09C8-F914-A1642409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D5EB3-EF6E-CDA7-55F8-03B07BFC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4EA7FF-D8CF-3BFB-E5B9-E3DA8655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75582F-3CD7-CEA9-B286-B156A8C0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00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5A2A9-1422-2DFD-D683-235692F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531305-3E64-26E6-0A18-7B9DB761F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CF4D8B-30B3-BAF7-AD92-B3CDCB9B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3CE3BB-47BD-CE7F-42DB-29B8F92B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052B25-991A-95A8-95A2-8B81CB2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089B2B-E641-EE0F-CBD7-5DB0F1F3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87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E9650-59A2-60F1-AF16-28B2C037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27A4CE-3BB5-2FC1-68DB-621E0279A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7C4864-8E6A-8DAC-F131-407D6D458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D6A51D-8966-D08C-CA58-EC79C1F49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A4F827-672D-6400-7597-EA6521177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2CA25B-2DD1-EFD2-088D-7D014FF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5891873-727B-E7D7-2871-8A2923DE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F123C8-C7E9-5C6B-3BF3-9361525B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72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2C896-82C1-5600-0B15-5654F92B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062C0B-DBAB-A32C-A8F1-5D7C6324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C6CC87-7627-2C8C-61D9-E31196DD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157AF5-3F07-09AD-E965-FF0304B3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9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6E143C-AD01-E6E7-4A6D-94A80FE8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1CBCC5-CE01-3EDC-5596-725442E9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5C8E8A-60F8-0F6F-9405-40EBFABD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98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3ACA67-C095-2882-769D-FA0876ED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8B8CB-0CBC-A7E1-FE94-440F8CA0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F14ED0-C097-1925-FB92-66A0D461B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7AA37D-68AF-D90E-B773-A6219822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E40F79-C929-4B24-9290-FAECC8B9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D71B72-CC2A-638E-5040-3DE780D9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8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146CA-1B45-45CA-816A-788CC9BD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17B489-B845-6D6E-B66C-1E23AACF1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7812B9-BB6B-596D-CD93-06DA803E6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D1DE0B-AA31-93EC-CD40-5B113489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4AFD1A-9873-1C5F-803B-28A5BF34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7D35ED-359D-4DD2-29AF-9863239B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0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767887-75FC-87CE-70CD-6B96AFB2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0AA504-30F1-0DB8-086D-21D9DB29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9194E6-3242-EF99-D5DF-6047FA5F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B4B2-8BCA-AA4C-89CB-DD16755EE292}" type="datetimeFigureOut">
              <a:rPr lang="it-IT" smtClean="0"/>
              <a:t>18/01/24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D8BA3C-46D9-F31F-43A4-B44AB4946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9AB6B8-220E-C540-44BB-26981C19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A640-E4EB-3144-8BBC-A013F1D8D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2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ttangolo con angoli arrotondati 1065">
            <a:extLst>
              <a:ext uri="{FF2B5EF4-FFF2-40B4-BE49-F238E27FC236}">
                <a16:creationId xmlns:a16="http://schemas.microsoft.com/office/drawing/2014/main" id="{BBFF5001-688C-8D93-9E8D-6C078AFB9776}"/>
              </a:ext>
            </a:extLst>
          </p:cNvPr>
          <p:cNvSpPr/>
          <p:nvPr/>
        </p:nvSpPr>
        <p:spPr>
          <a:xfrm>
            <a:off x="1828382" y="5611127"/>
            <a:ext cx="120045" cy="7110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CE5D040-3F37-979A-4A33-E1069529FAED}"/>
              </a:ext>
            </a:extLst>
          </p:cNvPr>
          <p:cNvSpPr/>
          <p:nvPr/>
        </p:nvSpPr>
        <p:spPr>
          <a:xfrm>
            <a:off x="1282551" y="2430311"/>
            <a:ext cx="1279675" cy="338553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destra 4">
            <a:extLst>
              <a:ext uri="{FF2B5EF4-FFF2-40B4-BE49-F238E27FC236}">
                <a16:creationId xmlns:a16="http://schemas.microsoft.com/office/drawing/2014/main" id="{72FBDF51-9FB6-1E11-3303-33D77A66113D}"/>
              </a:ext>
            </a:extLst>
          </p:cNvPr>
          <p:cNvSpPr/>
          <p:nvPr/>
        </p:nvSpPr>
        <p:spPr>
          <a:xfrm>
            <a:off x="739203" y="596060"/>
            <a:ext cx="2848473" cy="811983"/>
          </a:xfrm>
          <a:prstGeom prst="rightArrow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Bierstadt" panose="020B0004020202020204" pitchFamily="34" charset="0"/>
              </a:rPr>
              <a:t>TDA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719BE29F-F895-E8F7-93FF-327C1EAF420A}"/>
              </a:ext>
            </a:extLst>
          </p:cNvPr>
          <p:cNvGrpSpPr/>
          <p:nvPr/>
        </p:nvGrpSpPr>
        <p:grpSpPr>
          <a:xfrm>
            <a:off x="0" y="464240"/>
            <a:ext cx="1482456" cy="1513531"/>
            <a:chOff x="299253" y="1433724"/>
            <a:chExt cx="1163351" cy="1187737"/>
          </a:xfrm>
        </p:grpSpPr>
        <p:pic>
          <p:nvPicPr>
            <p:cNvPr id="1026" name="Picture 2" descr="Data - Free user icons">
              <a:extLst>
                <a:ext uri="{FF2B5EF4-FFF2-40B4-BE49-F238E27FC236}">
                  <a16:creationId xmlns:a16="http://schemas.microsoft.com/office/drawing/2014/main" id="{AFF25248-F13F-84D0-7E9B-D7F46B3B8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29" y="1433724"/>
              <a:ext cx="849600" cy="84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154087AB-030A-F405-0EA4-77C5E6D0671E}"/>
                </a:ext>
              </a:extLst>
            </p:cNvPr>
            <p:cNvSpPr txBox="1"/>
            <p:nvPr/>
          </p:nvSpPr>
          <p:spPr>
            <a:xfrm>
              <a:off x="299253" y="2283324"/>
              <a:ext cx="1163351" cy="33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ierstadt" panose="020B0004020202020204" pitchFamily="34" charset="0"/>
                </a:rPr>
                <a:t>Data samples</a:t>
              </a:r>
            </a:p>
            <a:p>
              <a:pPr algn="ctr"/>
              <a:r>
                <a:rPr lang="en-US" sz="1000" b="1" dirty="0">
                  <a:latin typeface="Bierstadt" panose="020B0004020202020204" pitchFamily="34" charset="0"/>
                </a:rPr>
                <a:t>(</a:t>
              </a:r>
              <a:r>
                <a:rPr lang="en-US" sz="1000" b="1" i="1" dirty="0">
                  <a:latin typeface="Bierstadt" panose="020B0004020202020204" pitchFamily="34" charset="0"/>
                </a:rPr>
                <a:t>n-</a:t>
              </a:r>
              <a:r>
                <a:rPr lang="en-US" sz="1000" b="1" dirty="0">
                  <a:latin typeface="Bierstadt" panose="020B0004020202020204" pitchFamily="34" charset="0"/>
                </a:rPr>
                <a:t>dimension)</a:t>
              </a:r>
              <a:endParaRPr lang="en-US" sz="1200" b="1" dirty="0">
                <a:latin typeface="Bierstadt" panose="020B0004020202020204" pitchFamily="34" charset="0"/>
              </a:endParaRPr>
            </a:p>
          </p:txBody>
        </p:sp>
      </p:grpSp>
      <p:pic>
        <p:nvPicPr>
          <p:cNvPr id="1028" name="Picture 4" descr="Infomap - Network community detection using the Map Equation framework">
            <a:extLst>
              <a:ext uri="{FF2B5EF4-FFF2-40B4-BE49-F238E27FC236}">
                <a16:creationId xmlns:a16="http://schemas.microsoft.com/office/drawing/2014/main" id="{B49F1A31-F8CD-B4BB-69E5-A83C157C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48" y="254699"/>
            <a:ext cx="1482456" cy="149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5E19BB-17B7-106F-E896-78E4BBA9FDE3}"/>
              </a:ext>
            </a:extLst>
          </p:cNvPr>
          <p:cNvSpPr txBox="1"/>
          <p:nvPr/>
        </p:nvSpPr>
        <p:spPr>
          <a:xfrm>
            <a:off x="3200174" y="1767214"/>
            <a:ext cx="77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Bierstadt" panose="020B0004020202020204" pitchFamily="34" charset="0"/>
              </a:rPr>
              <a:t>Pre-</a:t>
            </a:r>
            <a:endParaRPr lang="en-US" sz="1600" b="1" dirty="0">
              <a:latin typeface="Bierstadt" panose="020B0004020202020204" pitchFamily="34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C07EE1F-16F5-0E0D-28ED-B27059C3A6F7}"/>
              </a:ext>
            </a:extLst>
          </p:cNvPr>
          <p:cNvCxnSpPr/>
          <p:nvPr/>
        </p:nvCxnSpPr>
        <p:spPr>
          <a:xfrm>
            <a:off x="2060448" y="1242958"/>
            <a:ext cx="0" cy="1048512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2B00626-7C21-64A3-B9C6-DFBA0FB901FB}"/>
              </a:ext>
            </a:extLst>
          </p:cNvPr>
          <p:cNvCxnSpPr/>
          <p:nvPr/>
        </p:nvCxnSpPr>
        <p:spPr>
          <a:xfrm>
            <a:off x="2636874" y="2594344"/>
            <a:ext cx="181816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B31C997A-E343-7A9D-6712-6B9F4DF628A7}"/>
              </a:ext>
            </a:extLst>
          </p:cNvPr>
          <p:cNvGrpSpPr/>
          <p:nvPr/>
        </p:nvGrpSpPr>
        <p:grpSpPr>
          <a:xfrm>
            <a:off x="4529854" y="456569"/>
            <a:ext cx="3649939" cy="3641560"/>
            <a:chOff x="4657179" y="375544"/>
            <a:chExt cx="3649939" cy="3641560"/>
          </a:xfrm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254F77DA-DABA-8D32-5A47-93B13C72E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5558" y="375544"/>
              <a:ext cx="3641560" cy="3641560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4BDFD959-FB9B-86DC-2D7D-1F009F2FB653}"/>
                </a:ext>
              </a:extLst>
            </p:cNvPr>
            <p:cNvGrpSpPr/>
            <p:nvPr/>
          </p:nvGrpSpPr>
          <p:grpSpPr>
            <a:xfrm>
              <a:off x="5644964" y="401895"/>
              <a:ext cx="1476108" cy="806802"/>
              <a:chOff x="4868646" y="1111480"/>
              <a:chExt cx="1879792" cy="1027444"/>
            </a:xfrm>
          </p:grpSpPr>
          <p:pic>
            <p:nvPicPr>
              <p:cNvPr id="19" name="Elemento grafico 18" descr="Utenti con riempimento a tinta unita">
                <a:extLst>
                  <a:ext uri="{FF2B5EF4-FFF2-40B4-BE49-F238E27FC236}">
                    <a16:creationId xmlns:a16="http://schemas.microsoft.com/office/drawing/2014/main" id="{562E405C-FC4B-F1F9-2FB3-A2B8B9A47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51697" y="1111480"/>
                <a:ext cx="714846" cy="714846"/>
              </a:xfrm>
              <a:prstGeom prst="rect">
                <a:avLst/>
              </a:prstGeom>
            </p:spPr>
          </p:pic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213207E-79B6-A116-7044-A4A5265A0C88}"/>
                  </a:ext>
                </a:extLst>
              </p:cNvPr>
              <p:cNvSpPr txBox="1"/>
              <p:nvPr/>
            </p:nvSpPr>
            <p:spPr>
              <a:xfrm>
                <a:off x="4868646" y="1668588"/>
                <a:ext cx="1879792" cy="4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Bierstadt" panose="020B0004020202020204" pitchFamily="34" charset="0"/>
                  </a:rPr>
                  <a:t>Original data</a:t>
                </a:r>
              </a:p>
              <a:p>
                <a:pPr algn="ctr"/>
                <a:r>
                  <a:rPr lang="en-US" sz="900" dirty="0">
                    <a:latin typeface="Bierstadt" panose="020B0004020202020204" pitchFamily="34" charset="0"/>
                  </a:rPr>
                  <a:t>(defined in </a:t>
                </a:r>
                <a:r>
                  <a:rPr lang="en-US" sz="900" i="1" dirty="0">
                    <a:latin typeface="Bierstadt" panose="020B0004020202020204" pitchFamily="34" charset="0"/>
                  </a:rPr>
                  <a:t>n</a:t>
                </a:r>
                <a:r>
                  <a:rPr lang="en-US" sz="900" dirty="0">
                    <a:latin typeface="Bierstadt" panose="020B0004020202020204" pitchFamily="34" charset="0"/>
                  </a:rPr>
                  <a:t>-dimension)</a:t>
                </a:r>
              </a:p>
            </p:txBody>
          </p:sp>
        </p:grpSp>
        <p:pic>
          <p:nvPicPr>
            <p:cNvPr id="1030" name="Picture 6" descr="Arrows, cartesian, coordinate, euclidean, geometry, plane icon - Download  on Iconfinder">
              <a:extLst>
                <a:ext uri="{FF2B5EF4-FFF2-40B4-BE49-F238E27FC236}">
                  <a16:creationId xmlns:a16="http://schemas.microsoft.com/office/drawing/2014/main" id="{FCAC1D8C-6B88-0C29-592E-C254EA9C0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921" y="1641156"/>
              <a:ext cx="1001253" cy="100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8D251D9-58B9-CCEF-BC6B-3BD5DBE99383}"/>
                </a:ext>
              </a:extLst>
            </p:cNvPr>
            <p:cNvSpPr txBox="1"/>
            <p:nvPr/>
          </p:nvSpPr>
          <p:spPr>
            <a:xfrm>
              <a:off x="5579717" y="1534888"/>
              <a:ext cx="16936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Bierstadt" panose="020B0004020202020204" pitchFamily="34" charset="0"/>
                </a:rPr>
                <a:t>Filtered projection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Bierstadt" panose="020B0004020202020204" pitchFamily="34" charset="0"/>
                </a:rPr>
                <a:t>PCA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Bierstadt" panose="020B0004020202020204" pitchFamily="34" charset="0"/>
                </a:rPr>
                <a:t>UMAP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Bierstadt" panose="020B0004020202020204" pitchFamily="34" charset="0"/>
                </a:rPr>
                <a:t>t-SNE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0178123B-6B5C-884F-A099-156CC6714EE7}"/>
                </a:ext>
              </a:extLst>
            </p:cNvPr>
            <p:cNvSpPr txBox="1"/>
            <p:nvPr/>
          </p:nvSpPr>
          <p:spPr>
            <a:xfrm>
              <a:off x="4657179" y="2642409"/>
              <a:ext cx="152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Bierstadt" panose="020B0004020202020204" pitchFamily="34" charset="0"/>
                </a:rPr>
                <a:t>2D representation of original data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122A22BB-C188-83D5-1267-8C3B3A4416D1}"/>
                </a:ext>
              </a:extLst>
            </p:cNvPr>
            <p:cNvSpPr txBox="1"/>
            <p:nvPr/>
          </p:nvSpPr>
          <p:spPr>
            <a:xfrm>
              <a:off x="6353828" y="2389441"/>
              <a:ext cx="16323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Bierstadt" panose="020B0004020202020204" pitchFamily="34" charset="0"/>
                </a:rPr>
                <a:t>Keep the </a:t>
              </a:r>
              <a:r>
                <a:rPr lang="en-US" sz="1100" b="1" dirty="0">
                  <a:highlight>
                    <a:srgbClr val="FFFF00"/>
                  </a:highlight>
                  <a:latin typeface="Bierstadt" panose="020B0004020202020204" pitchFamily="34" charset="0"/>
                </a:rPr>
                <a:t>projection</a:t>
              </a:r>
              <a:r>
                <a:rPr lang="en-US" sz="1100" b="1" dirty="0">
                  <a:latin typeface="Bierstadt" panose="020B0004020202020204" pitchFamily="34" charset="0"/>
                </a:rPr>
                <a:t> </a:t>
              </a:r>
              <a:r>
                <a:rPr lang="en-US" sz="1100" b="1" dirty="0">
                  <a:highlight>
                    <a:srgbClr val="FFFF00"/>
                  </a:highlight>
                  <a:latin typeface="Bierstadt" panose="020B0004020202020204" pitchFamily="34" charset="0"/>
                </a:rPr>
                <a:t>transformation</a:t>
              </a:r>
              <a:r>
                <a:rPr lang="en-US" sz="1100" b="1" dirty="0">
                  <a:latin typeface="Bierstadt" panose="020B0004020202020204" pitchFamily="34" charset="0"/>
                </a:rPr>
                <a:t> </a:t>
              </a:r>
              <a:r>
                <a:rPr lang="en-US" sz="1100" dirty="0">
                  <a:latin typeface="Bierstadt" panose="020B0004020202020204" pitchFamily="34" charset="0"/>
                </a:rPr>
                <a:t>for mapping new data samples into the 2D space derived from the original dataset</a:t>
              </a:r>
            </a:p>
          </p:txBody>
        </p:sp>
        <p:pic>
          <p:nvPicPr>
            <p:cNvPr id="39" name="Elemento grafico 38" descr="Indietro con riempimento a tinta unita">
              <a:extLst>
                <a:ext uri="{FF2B5EF4-FFF2-40B4-BE49-F238E27FC236}">
                  <a16:creationId xmlns:a16="http://schemas.microsoft.com/office/drawing/2014/main" id="{E789BB7E-EBD7-33D0-2D90-9C22957CD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7645505">
              <a:off x="5088398" y="1098599"/>
              <a:ext cx="665226" cy="457200"/>
            </a:xfrm>
            <a:prstGeom prst="rect">
              <a:avLst/>
            </a:prstGeom>
          </p:spPr>
        </p:pic>
        <p:pic>
          <p:nvPicPr>
            <p:cNvPr id="43" name="Elemento grafico 42" descr="Freccia: curva in senso antiorario con riempimento a tinta unita">
              <a:extLst>
                <a:ext uri="{FF2B5EF4-FFF2-40B4-BE49-F238E27FC236}">
                  <a16:creationId xmlns:a16="http://schemas.microsoft.com/office/drawing/2014/main" id="{400D7130-0A50-A14E-6DEB-867C548B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7236933">
              <a:off x="5577915" y="2831808"/>
              <a:ext cx="682388" cy="914400"/>
            </a:xfrm>
            <a:prstGeom prst="rect">
              <a:avLst/>
            </a:prstGeom>
          </p:spPr>
        </p:pic>
      </p:grp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FC463CDE-ED6B-626A-088C-3241601A0633}"/>
              </a:ext>
            </a:extLst>
          </p:cNvPr>
          <p:cNvSpPr/>
          <p:nvPr/>
        </p:nvSpPr>
        <p:spPr>
          <a:xfrm>
            <a:off x="1282550" y="2837853"/>
            <a:ext cx="1279675" cy="338553"/>
          </a:xfrm>
          <a:prstGeom prst="round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3" name="Connettore 4 52">
            <a:extLst>
              <a:ext uri="{FF2B5EF4-FFF2-40B4-BE49-F238E27FC236}">
                <a16:creationId xmlns:a16="http://schemas.microsoft.com/office/drawing/2014/main" id="{7F159849-0816-B80A-4F10-591C67F9C0D2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0512" y="2963003"/>
            <a:ext cx="151737" cy="11351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E425EAC0-BF14-348B-4608-D30ED724AE40}"/>
              </a:ext>
            </a:extLst>
          </p:cNvPr>
          <p:cNvSpPr>
            <a:spLocks noChangeAspect="1"/>
          </p:cNvSpPr>
          <p:nvPr/>
        </p:nvSpPr>
        <p:spPr>
          <a:xfrm>
            <a:off x="641774" y="3703358"/>
            <a:ext cx="3048554" cy="3048554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47" name="CasellaDiTesto 1046">
            <a:extLst>
              <a:ext uri="{FF2B5EF4-FFF2-40B4-BE49-F238E27FC236}">
                <a16:creationId xmlns:a16="http://schemas.microsoft.com/office/drawing/2014/main" id="{EB2F5857-1974-6262-BA71-1F5321CA3CE5}"/>
              </a:ext>
            </a:extLst>
          </p:cNvPr>
          <p:cNvSpPr txBox="1"/>
          <p:nvPr/>
        </p:nvSpPr>
        <p:spPr>
          <a:xfrm>
            <a:off x="719002" y="4851649"/>
            <a:ext cx="141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Bierstadt" panose="020B0004020202020204" pitchFamily="34" charset="0"/>
              </a:rPr>
              <a:t>Create Cover based on original data</a:t>
            </a:r>
          </a:p>
        </p:txBody>
      </p:sp>
      <p:pic>
        <p:nvPicPr>
          <p:cNvPr id="1048" name="Elemento grafico 1047" descr="Utenti con riempimento a tinta unita">
            <a:extLst>
              <a:ext uri="{FF2B5EF4-FFF2-40B4-BE49-F238E27FC236}">
                <a16:creationId xmlns:a16="http://schemas.microsoft.com/office/drawing/2014/main" id="{310488FE-3463-8474-F6E0-322F76E70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2772" y="3794125"/>
            <a:ext cx="561333" cy="561334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1A3C1BA1-6888-7133-95EE-D18638B69C46}"/>
              </a:ext>
            </a:extLst>
          </p:cNvPr>
          <p:cNvSpPr txBox="1"/>
          <p:nvPr/>
        </p:nvSpPr>
        <p:spPr>
          <a:xfrm>
            <a:off x="1591710" y="4321542"/>
            <a:ext cx="114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Bierstadt" panose="020B0004020202020204" pitchFamily="34" charset="0"/>
              </a:rPr>
              <a:t>Original data</a:t>
            </a:r>
          </a:p>
        </p:txBody>
      </p:sp>
      <p:sp>
        <p:nvSpPr>
          <p:cNvPr id="1057" name="Rettangolo con angoli arrotondati 1056">
            <a:extLst>
              <a:ext uri="{FF2B5EF4-FFF2-40B4-BE49-F238E27FC236}">
                <a16:creationId xmlns:a16="http://schemas.microsoft.com/office/drawing/2014/main" id="{EC938CCA-F729-7318-2E54-D626F1B9DC10}"/>
              </a:ext>
            </a:extLst>
          </p:cNvPr>
          <p:cNvSpPr/>
          <p:nvPr/>
        </p:nvSpPr>
        <p:spPr>
          <a:xfrm>
            <a:off x="1274762" y="5610560"/>
            <a:ext cx="263471" cy="70517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8" name="Rettangolo con angoli arrotondati 1057">
            <a:extLst>
              <a:ext uri="{FF2B5EF4-FFF2-40B4-BE49-F238E27FC236}">
                <a16:creationId xmlns:a16="http://schemas.microsoft.com/office/drawing/2014/main" id="{D3637EE3-12EA-BF71-666F-FF11A0859A6C}"/>
              </a:ext>
            </a:extLst>
          </p:cNvPr>
          <p:cNvSpPr/>
          <p:nvPr/>
        </p:nvSpPr>
        <p:spPr>
          <a:xfrm>
            <a:off x="1390727" y="5614396"/>
            <a:ext cx="263471" cy="7051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9" name="Rettangolo con angoli arrotondati 1058">
            <a:extLst>
              <a:ext uri="{FF2B5EF4-FFF2-40B4-BE49-F238E27FC236}">
                <a16:creationId xmlns:a16="http://schemas.microsoft.com/office/drawing/2014/main" id="{B518ADC4-C602-6FE9-936A-87033CA1BEB4}"/>
              </a:ext>
            </a:extLst>
          </p:cNvPr>
          <p:cNvSpPr/>
          <p:nvPr/>
        </p:nvSpPr>
        <p:spPr>
          <a:xfrm>
            <a:off x="1538233" y="5608326"/>
            <a:ext cx="263471" cy="70517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0" name="Rettangolo con angoli arrotondati 1059">
            <a:extLst>
              <a:ext uri="{FF2B5EF4-FFF2-40B4-BE49-F238E27FC236}">
                <a16:creationId xmlns:a16="http://schemas.microsoft.com/office/drawing/2014/main" id="{B07BEAAD-3BD1-47E8-0D2B-7A6B7B4C1D7A}"/>
              </a:ext>
            </a:extLst>
          </p:cNvPr>
          <p:cNvSpPr/>
          <p:nvPr/>
        </p:nvSpPr>
        <p:spPr>
          <a:xfrm>
            <a:off x="1669968" y="5614396"/>
            <a:ext cx="263471" cy="70517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1" name="Rettangolo con angoli arrotondati 1060">
            <a:extLst>
              <a:ext uri="{FF2B5EF4-FFF2-40B4-BE49-F238E27FC236}">
                <a16:creationId xmlns:a16="http://schemas.microsoft.com/office/drawing/2014/main" id="{D7AB65B7-C922-B7D9-9918-CA9B4A77EF81}"/>
              </a:ext>
            </a:extLst>
          </p:cNvPr>
          <p:cNvSpPr/>
          <p:nvPr/>
        </p:nvSpPr>
        <p:spPr>
          <a:xfrm rot="5400000">
            <a:off x="1472364" y="5412957"/>
            <a:ext cx="263471" cy="658677"/>
          </a:xfrm>
          <a:prstGeom prst="round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2" name="Rettangolo con angoli arrotondati 1061">
            <a:extLst>
              <a:ext uri="{FF2B5EF4-FFF2-40B4-BE49-F238E27FC236}">
                <a16:creationId xmlns:a16="http://schemas.microsoft.com/office/drawing/2014/main" id="{F0D8A767-0802-2C80-F22B-22FF113B740E}"/>
              </a:ext>
            </a:extLst>
          </p:cNvPr>
          <p:cNvSpPr/>
          <p:nvPr/>
        </p:nvSpPr>
        <p:spPr>
          <a:xfrm rot="5400000">
            <a:off x="1472364" y="5531490"/>
            <a:ext cx="263471" cy="658677"/>
          </a:xfrm>
          <a:prstGeom prst="round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3" name="Rettangolo con angoli arrotondati 1062">
            <a:extLst>
              <a:ext uri="{FF2B5EF4-FFF2-40B4-BE49-F238E27FC236}">
                <a16:creationId xmlns:a16="http://schemas.microsoft.com/office/drawing/2014/main" id="{8EAE0EFA-04B7-82A5-A2D0-0744AEEA1F60}"/>
              </a:ext>
            </a:extLst>
          </p:cNvPr>
          <p:cNvSpPr/>
          <p:nvPr/>
        </p:nvSpPr>
        <p:spPr>
          <a:xfrm rot="5400000">
            <a:off x="1472364" y="5642482"/>
            <a:ext cx="263471" cy="658677"/>
          </a:xfrm>
          <a:prstGeom prst="round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4" name="Rettangolo con angoli arrotondati 1063">
            <a:extLst>
              <a:ext uri="{FF2B5EF4-FFF2-40B4-BE49-F238E27FC236}">
                <a16:creationId xmlns:a16="http://schemas.microsoft.com/office/drawing/2014/main" id="{F008A46B-48FA-2E7B-5B46-04D8CADB68DC}"/>
              </a:ext>
            </a:extLst>
          </p:cNvPr>
          <p:cNvSpPr/>
          <p:nvPr/>
        </p:nvSpPr>
        <p:spPr>
          <a:xfrm rot="5400000">
            <a:off x="1471583" y="5750132"/>
            <a:ext cx="263471" cy="658677"/>
          </a:xfrm>
          <a:prstGeom prst="round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5" name="Rettangolo con angoli arrotondati 1064">
            <a:extLst>
              <a:ext uri="{FF2B5EF4-FFF2-40B4-BE49-F238E27FC236}">
                <a16:creationId xmlns:a16="http://schemas.microsoft.com/office/drawing/2014/main" id="{52D041BC-0C59-0CA4-B846-4F8711ADD9C4}"/>
              </a:ext>
            </a:extLst>
          </p:cNvPr>
          <p:cNvSpPr/>
          <p:nvPr/>
        </p:nvSpPr>
        <p:spPr>
          <a:xfrm rot="5400000">
            <a:off x="1472363" y="5861124"/>
            <a:ext cx="263471" cy="658677"/>
          </a:xfrm>
          <a:prstGeom prst="round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68" name="Connettore 2 1067">
            <a:extLst>
              <a:ext uri="{FF2B5EF4-FFF2-40B4-BE49-F238E27FC236}">
                <a16:creationId xmlns:a16="http://schemas.microsoft.com/office/drawing/2014/main" id="{C3D481C1-3971-3359-542C-066D4C374E29}"/>
              </a:ext>
            </a:extLst>
          </p:cNvPr>
          <p:cNvCxnSpPr>
            <a:cxnSpLocks/>
          </p:cNvCxnSpPr>
          <p:nvPr/>
        </p:nvCxnSpPr>
        <p:spPr>
          <a:xfrm flipV="1">
            <a:off x="1273980" y="5490535"/>
            <a:ext cx="0" cy="831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Connettore 2 1069">
            <a:extLst>
              <a:ext uri="{FF2B5EF4-FFF2-40B4-BE49-F238E27FC236}">
                <a16:creationId xmlns:a16="http://schemas.microsoft.com/office/drawing/2014/main" id="{4F7DD9F8-B411-D38C-22E9-659662E706AE}"/>
              </a:ext>
            </a:extLst>
          </p:cNvPr>
          <p:cNvCxnSpPr>
            <a:cxnSpLocks/>
          </p:cNvCxnSpPr>
          <p:nvPr/>
        </p:nvCxnSpPr>
        <p:spPr>
          <a:xfrm>
            <a:off x="1281644" y="6322198"/>
            <a:ext cx="7541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3" name="Elemento grafico 1072" descr="Indietro con riempimento a tinta unita">
            <a:extLst>
              <a:ext uri="{FF2B5EF4-FFF2-40B4-BE49-F238E27FC236}">
                <a16:creationId xmlns:a16="http://schemas.microsoft.com/office/drawing/2014/main" id="{01A91D4A-844F-354E-44E8-10D6D0F2BA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228118">
            <a:off x="1075191" y="4252872"/>
            <a:ext cx="665226" cy="457200"/>
          </a:xfrm>
          <a:prstGeom prst="rect">
            <a:avLst/>
          </a:prstGeom>
        </p:spPr>
      </p:pic>
      <p:sp>
        <p:nvSpPr>
          <p:cNvPr id="1074" name="CasellaDiTesto 1073">
            <a:extLst>
              <a:ext uri="{FF2B5EF4-FFF2-40B4-BE49-F238E27FC236}">
                <a16:creationId xmlns:a16="http://schemas.microsoft.com/office/drawing/2014/main" id="{D14CAD8D-89A9-AABB-B89F-9A931E98AE1B}"/>
              </a:ext>
            </a:extLst>
          </p:cNvPr>
          <p:cNvSpPr txBox="1"/>
          <p:nvPr/>
        </p:nvSpPr>
        <p:spPr>
          <a:xfrm>
            <a:off x="2304423" y="5193754"/>
            <a:ext cx="133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00FF"/>
                </a:highlight>
                <a:latin typeface="Bierstadt" panose="020B0004020202020204" pitchFamily="34" charset="0"/>
              </a:rPr>
              <a:t>Create node graph from the Covering bins</a:t>
            </a:r>
          </a:p>
        </p:txBody>
      </p:sp>
      <p:pic>
        <p:nvPicPr>
          <p:cNvPr id="1075" name="Elemento grafico 1074" descr="Freccia: curva in senso antiorario con riempimento a tinta unita">
            <a:extLst>
              <a:ext uri="{FF2B5EF4-FFF2-40B4-BE49-F238E27FC236}">
                <a16:creationId xmlns:a16="http://schemas.microsoft.com/office/drawing/2014/main" id="{4060A506-0A75-2B8B-EAEC-4DB83ED4A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792775">
            <a:off x="2198326" y="5712932"/>
            <a:ext cx="451124" cy="611897"/>
          </a:xfrm>
          <a:prstGeom prst="rect">
            <a:avLst/>
          </a:prstGeom>
        </p:spPr>
      </p:pic>
      <p:sp>
        <p:nvSpPr>
          <p:cNvPr id="1076" name="Rettangolo con angoli arrotondati 1075">
            <a:extLst>
              <a:ext uri="{FF2B5EF4-FFF2-40B4-BE49-F238E27FC236}">
                <a16:creationId xmlns:a16="http://schemas.microsoft.com/office/drawing/2014/main" id="{1948EE12-6157-B2B5-74EB-54A33027DEB8}"/>
              </a:ext>
            </a:extLst>
          </p:cNvPr>
          <p:cNvSpPr/>
          <p:nvPr/>
        </p:nvSpPr>
        <p:spPr>
          <a:xfrm>
            <a:off x="1273980" y="3260278"/>
            <a:ext cx="1490732" cy="338553"/>
          </a:xfrm>
          <a:prstGeom prst="round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C57799-3A8E-7E1B-2E53-0FD9FE181A88}"/>
              </a:ext>
            </a:extLst>
          </p:cNvPr>
          <p:cNvSpPr txBox="1"/>
          <p:nvPr/>
        </p:nvSpPr>
        <p:spPr>
          <a:xfrm>
            <a:off x="1222248" y="2310901"/>
            <a:ext cx="16764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>
                <a:latin typeface="Bierstadt" panose="020B0004020202020204" pitchFamily="34" charset="0"/>
              </a:rPr>
              <a:t>Filtering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>
                <a:latin typeface="Bierstadt" panose="020B0004020202020204" pitchFamily="34" charset="0"/>
              </a:rPr>
              <a:t>Covering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>
                <a:latin typeface="Bierstadt" panose="020B0004020202020204" pitchFamily="34" charset="0"/>
              </a:rPr>
              <a:t>Clustering</a:t>
            </a:r>
          </a:p>
        </p:txBody>
      </p:sp>
      <p:cxnSp>
        <p:nvCxnSpPr>
          <p:cNvPr id="1087" name="Connettore 4 1086">
            <a:extLst>
              <a:ext uri="{FF2B5EF4-FFF2-40B4-BE49-F238E27FC236}">
                <a16:creationId xmlns:a16="http://schemas.microsoft.com/office/drawing/2014/main" id="{0DC37711-0FDA-DDC9-3170-99CA6E15A9DC}"/>
              </a:ext>
            </a:extLst>
          </p:cNvPr>
          <p:cNvCxnSpPr>
            <a:cxnSpLocks/>
            <a:endCxn id="1074" idx="0"/>
          </p:cNvCxnSpPr>
          <p:nvPr/>
        </p:nvCxnSpPr>
        <p:spPr>
          <a:xfrm rot="16200000" flipH="1">
            <a:off x="2016396" y="4237616"/>
            <a:ext cx="1764754" cy="147521"/>
          </a:xfrm>
          <a:prstGeom prst="bentConnector3">
            <a:avLst>
              <a:gd name="adj1" fmla="val -204"/>
            </a:avLst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Rettangolo con angoli arrotondati 1090">
            <a:extLst>
              <a:ext uri="{FF2B5EF4-FFF2-40B4-BE49-F238E27FC236}">
                <a16:creationId xmlns:a16="http://schemas.microsoft.com/office/drawing/2014/main" id="{CD0E11A9-E1A3-7C24-8C0F-4D28E6271913}"/>
              </a:ext>
            </a:extLst>
          </p:cNvPr>
          <p:cNvSpPr/>
          <p:nvPr/>
        </p:nvSpPr>
        <p:spPr>
          <a:xfrm>
            <a:off x="4243950" y="4330604"/>
            <a:ext cx="4817457" cy="2334751"/>
          </a:xfrm>
          <a:prstGeom prst="roundRect">
            <a:avLst>
              <a:gd name="adj" fmla="val 9503"/>
            </a:avLst>
          </a:prstGeom>
          <a:solidFill>
            <a:srgbClr val="7030A0">
              <a:alpha val="5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92" name="Connettore 2 1091">
            <a:extLst>
              <a:ext uri="{FF2B5EF4-FFF2-40B4-BE49-F238E27FC236}">
                <a16:creationId xmlns:a16="http://schemas.microsoft.com/office/drawing/2014/main" id="{80FAB22A-A3D3-72CE-545B-0E13EAEDB5FC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359013" y="4098129"/>
            <a:ext cx="0" cy="21324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ttore 2 1094">
            <a:extLst>
              <a:ext uri="{FF2B5EF4-FFF2-40B4-BE49-F238E27FC236}">
                <a16:creationId xmlns:a16="http://schemas.microsoft.com/office/drawing/2014/main" id="{649309BB-666F-C234-155B-A2EFC736EC62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3690328" y="5227635"/>
            <a:ext cx="520589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5DBAB7DA-D92F-E0BF-AB6C-8C247CD01BC2}"/>
              </a:ext>
            </a:extLst>
          </p:cNvPr>
          <p:cNvGrpSpPr/>
          <p:nvPr/>
        </p:nvGrpSpPr>
        <p:grpSpPr>
          <a:xfrm>
            <a:off x="4441215" y="4919988"/>
            <a:ext cx="1364514" cy="1445006"/>
            <a:chOff x="4297994" y="4919988"/>
            <a:chExt cx="1364514" cy="1445006"/>
          </a:xfrm>
        </p:grpSpPr>
        <p:pic>
          <p:nvPicPr>
            <p:cNvPr id="1099" name="Elemento grafico 1098" descr="Utente con riempimento a tinta unita">
              <a:extLst>
                <a:ext uri="{FF2B5EF4-FFF2-40B4-BE49-F238E27FC236}">
                  <a16:creationId xmlns:a16="http://schemas.microsoft.com/office/drawing/2014/main" id="{2933514F-3BED-12C1-F12B-07AEAF2C1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27640" y="4919988"/>
              <a:ext cx="914400" cy="914400"/>
            </a:xfrm>
            <a:prstGeom prst="rect">
              <a:avLst/>
            </a:prstGeom>
          </p:spPr>
        </p:pic>
        <p:sp>
          <p:nvSpPr>
            <p:cNvPr id="1100" name="CasellaDiTesto 1099">
              <a:extLst>
                <a:ext uri="{FF2B5EF4-FFF2-40B4-BE49-F238E27FC236}">
                  <a16:creationId xmlns:a16="http://schemas.microsoft.com/office/drawing/2014/main" id="{5A6072C0-A0E4-10EC-F117-28AB39A9C19D}"/>
                </a:ext>
              </a:extLst>
            </p:cNvPr>
            <p:cNvSpPr txBox="1"/>
            <p:nvPr/>
          </p:nvSpPr>
          <p:spPr>
            <a:xfrm>
              <a:off x="4297994" y="5718663"/>
              <a:ext cx="1364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latin typeface="Bierstadt" panose="020B0004020202020204" pitchFamily="34" charset="0"/>
                </a:rPr>
                <a:t>New sample</a:t>
              </a:r>
            </a:p>
          </p:txBody>
        </p:sp>
      </p:grpSp>
      <p:pic>
        <p:nvPicPr>
          <p:cNvPr id="8" name="Elemento grafico 7" descr="Freccia a destra con riempimento a tinta unita">
            <a:extLst>
              <a:ext uri="{FF2B5EF4-FFF2-40B4-BE49-F238E27FC236}">
                <a16:creationId xmlns:a16="http://schemas.microsoft.com/office/drawing/2014/main" id="{7003506F-9EB4-5CCF-1822-B1C0E853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3833" y="5040779"/>
            <a:ext cx="914400" cy="914400"/>
          </a:xfrm>
          <a:prstGeom prst="rect">
            <a:avLst/>
          </a:prstGeom>
        </p:spPr>
      </p:pic>
      <p:pic>
        <p:nvPicPr>
          <p:cNvPr id="9" name="Picture 4" descr="Infomap - Network community detection using the Map Equation framework">
            <a:extLst>
              <a:ext uri="{FF2B5EF4-FFF2-40B4-BE49-F238E27FC236}">
                <a16:creationId xmlns:a16="http://schemas.microsoft.com/office/drawing/2014/main" id="{52C7ACAD-6350-3054-4BBE-051B98C5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37" y="4769565"/>
            <a:ext cx="1482456" cy="149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Elemento grafico 12" descr="Utente con riempimento a tinta unita">
            <a:extLst>
              <a:ext uri="{FF2B5EF4-FFF2-40B4-BE49-F238E27FC236}">
                <a16:creationId xmlns:a16="http://schemas.microsoft.com/office/drawing/2014/main" id="{5A371A34-09CA-BA66-BEA3-5197F9F8B0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8892" y="5629179"/>
            <a:ext cx="244852" cy="24485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7A76F4-1DF1-8A2C-71F0-304A9056DBA7}"/>
              </a:ext>
            </a:extLst>
          </p:cNvPr>
          <p:cNvSpPr txBox="1"/>
          <p:nvPr/>
        </p:nvSpPr>
        <p:spPr>
          <a:xfrm>
            <a:off x="5615899" y="5727445"/>
            <a:ext cx="1442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ierstadt" panose="020B0004020202020204" pitchFamily="34" charset="0"/>
              </a:rPr>
              <a:t>Mapping new sample inside the using the projection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01075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72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Bierstadt</vt:lpstr>
      <vt:lpstr>Calibri</vt:lpstr>
      <vt:lpstr>Calibri Light</vt:lpstr>
      <vt:lpstr>Wingdings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Vannoni</dc:creator>
  <cp:lastModifiedBy>Stefano Vannoni</cp:lastModifiedBy>
  <cp:revision>1</cp:revision>
  <dcterms:created xsi:type="dcterms:W3CDTF">2024-01-17T11:24:41Z</dcterms:created>
  <dcterms:modified xsi:type="dcterms:W3CDTF">2024-01-18T12:23:43Z</dcterms:modified>
</cp:coreProperties>
</file>