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B46A-0888-4235-ACC7-D8D6F58A616A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0122-2B92-409C-A7CA-99EDF81F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335" y="0"/>
            <a:ext cx="1247533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59" y="284267"/>
            <a:ext cx="3949206" cy="838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3548" y="2748395"/>
            <a:ext cx="56622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G I T </a:t>
            </a:r>
            <a:r>
              <a:rPr lang="en-US" sz="54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-</a:t>
            </a:r>
            <a: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sz="5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C  R M</a:t>
            </a:r>
            <a:endParaRPr lang="en-US" sz="5400" b="1" dirty="0">
              <a:ln w="9525">
                <a:solidFill>
                  <a:srgbClr val="0070C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082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Technology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		</a:t>
            </a:r>
            <a:r>
              <a:rPr lang="en-US" dirty="0"/>
              <a:t>:	Oracle Express Edition </a:t>
            </a:r>
            <a:r>
              <a:rPr lang="en-US" dirty="0" smtClean="0"/>
              <a:t>11.2.0.2</a:t>
            </a:r>
            <a:endParaRPr lang="en-US" dirty="0"/>
          </a:p>
          <a:p>
            <a:r>
              <a:rPr lang="en-US" b="1" dirty="0"/>
              <a:t>Application	</a:t>
            </a:r>
            <a:r>
              <a:rPr lang="en-US" dirty="0"/>
              <a:t>:	JAVA </a:t>
            </a:r>
            <a:r>
              <a:rPr lang="en-US" dirty="0" smtClean="0"/>
              <a:t>8</a:t>
            </a:r>
          </a:p>
          <a:p>
            <a:r>
              <a:rPr lang="en-US" b="1" dirty="0"/>
              <a:t>Elastix</a:t>
            </a:r>
            <a:r>
              <a:rPr lang="en-US" dirty="0" smtClean="0"/>
              <a:t>		:	5</a:t>
            </a:r>
          </a:p>
          <a:p>
            <a:r>
              <a:rPr lang="en-US" b="1" dirty="0"/>
              <a:t>Asterisk</a:t>
            </a:r>
            <a:r>
              <a:rPr lang="en-US" dirty="0" smtClean="0"/>
              <a:t>		:	11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0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68" y="284267"/>
            <a:ext cx="7798589" cy="57123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65141" y="2427736"/>
            <a:ext cx="12192000" cy="4507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83973" y="2678773"/>
            <a:ext cx="1374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DFD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33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838199" y="32696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Genesis Information Technology</a:t>
            </a:r>
            <a:endParaRPr lang="en-US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>
          <a:xfrm>
            <a:off x="2511381" y="2506662"/>
            <a:ext cx="73538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“GIT </a:t>
            </a:r>
            <a:r>
              <a:rPr lang="en-US" dirty="0"/>
              <a:t>is a technological hub, we give your project the ultimate platform it needs to be scalable and successful. 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20" y="3943003"/>
            <a:ext cx="1480359" cy="14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28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Abstract: 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objective of the GIT-CMS software is to design a system to keep the order of a customer in a systematic way to maintain considerable information of the users, Customer Orders and Customer details for the DDTECH organization.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Description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GIT-CMS Call Center Management System is an increasingly important skill as the use of call centers becomes a popular method of centralizing information services, streamlining order taking and providing valuable customer support.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This system (GIT-CMS</a:t>
            </a:r>
            <a:r>
              <a:rPr lang="en-US" dirty="0"/>
              <a:t>) is useful to the organization, it contains </a:t>
            </a:r>
            <a:r>
              <a:rPr lang="en-US" dirty="0" smtClean="0"/>
              <a:t>the necessary </a:t>
            </a:r>
            <a:r>
              <a:rPr lang="en-US" dirty="0"/>
              <a:t>information of the customer and their phone Numbers, their services also.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6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EXISTING SYSTEM: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existing system is the manual order taking system on a various type like notepad, excel sheets and on </a:t>
            </a:r>
            <a:r>
              <a:rPr lang="en-US" dirty="0" err="1"/>
              <a:t>diskdrives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1600" dirty="0"/>
          </a:p>
          <a:p>
            <a:pPr lvl="0" algn="just"/>
            <a:r>
              <a:rPr lang="en-US" dirty="0"/>
              <a:t>Here the employees needs to be very careful while noting the order on notepads, excel sheets and on disk drives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1400" dirty="0"/>
          </a:p>
          <a:p>
            <a:pPr lvl="0" algn="just"/>
            <a:r>
              <a:rPr lang="en-US" dirty="0"/>
              <a:t>There is no sharing is possible in manual setup which exist if the data is in the form of paper or notepads.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EXISTING SYSTEM: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manual system gives us very less security for saving data; some data may be lost due to mismanagement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700" dirty="0"/>
          </a:p>
          <a:p>
            <a:pPr lvl="0" algn="just"/>
            <a:r>
              <a:rPr lang="en-US" dirty="0"/>
              <a:t>Searching of particular information is very critical it takes lot of time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700" dirty="0"/>
          </a:p>
          <a:p>
            <a:pPr lvl="0" algn="just"/>
            <a:r>
              <a:rPr lang="en-US" dirty="0"/>
              <a:t>It is very critical to maintain manually call records of customers, </a:t>
            </a:r>
            <a:r>
              <a:rPr lang="en-US" dirty="0" smtClean="0"/>
              <a:t>because </a:t>
            </a:r>
            <a:r>
              <a:rPr lang="en-US" dirty="0"/>
              <a:t>call center receives huge no of calls per a day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700" dirty="0"/>
          </a:p>
          <a:p>
            <a:pPr algn="just"/>
            <a:r>
              <a:rPr lang="en-US" dirty="0"/>
              <a:t>It is a tedious job to maintain different customers are asking different service details, normally solve these queries are not possible.  Automated system is needed.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3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PROPOSED SYSTEM: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development of GIT-CMS which is the new system contains the following activities, which try to automate the entire process keeping in the view of database integration approach. </a:t>
            </a:r>
            <a:endParaRPr lang="en-US" dirty="0" smtClean="0"/>
          </a:p>
          <a:p>
            <a:pPr marL="0" indent="0" algn="just">
              <a:buNone/>
            </a:pPr>
            <a:endParaRPr lang="en-US" sz="800" dirty="0"/>
          </a:p>
          <a:p>
            <a:pPr lvl="0" algn="just"/>
            <a:r>
              <a:rPr lang="en-US" dirty="0"/>
              <a:t>User Friendliness is provided in the application with various controls provided by system Rich User Interface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800" dirty="0"/>
          </a:p>
          <a:p>
            <a:pPr lvl="0" algn="just"/>
            <a:r>
              <a:rPr lang="en-US" dirty="0"/>
              <a:t>The GIT-CMS makes the overall customer relations and order taking much easier and flexible for the agents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sz="800" dirty="0"/>
          </a:p>
          <a:p>
            <a:pPr lvl="0" algn="just"/>
            <a:r>
              <a:rPr lang="en-US" dirty="0"/>
              <a:t>The GIT-CMS will also saves every agent logs to evaluate performance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3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PROPOSED SYSTEM: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The user information can be stored in centralized database which can be maintained by the GIT-CMS.</a:t>
            </a:r>
          </a:p>
          <a:p>
            <a:pPr marL="0" lvl="0" indent="0" algn="just">
              <a:buNone/>
            </a:pPr>
            <a:endParaRPr lang="en-US" sz="800" dirty="0" smtClean="0"/>
          </a:p>
          <a:p>
            <a:pPr lvl="0" algn="just"/>
            <a:r>
              <a:rPr lang="en-US" dirty="0" smtClean="0"/>
              <a:t>There will be huge number customers who calls for order so GIT-CMS will store every customer data like name, number, address and last order details in a centralized database so Agent easily fetch the customer information for next order.</a:t>
            </a:r>
          </a:p>
          <a:p>
            <a:pPr marL="0" lvl="0" indent="0" algn="just">
              <a:buNone/>
            </a:pPr>
            <a:endParaRPr lang="en-US" sz="800" dirty="0" smtClean="0"/>
          </a:p>
          <a:p>
            <a:pPr lvl="0" algn="just"/>
            <a:r>
              <a:rPr lang="en-US" dirty="0" smtClean="0"/>
              <a:t>GIT-CMS can give the good security for user information because data is not in client machine.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-4499" r="211" b="25758"/>
          <a:stretch/>
        </p:blipFill>
        <p:spPr>
          <a:xfrm>
            <a:off x="-38637" y="2427736"/>
            <a:ext cx="12192000" cy="4507538"/>
          </a:xfrm>
          <a:prstGeom prst="rect">
            <a:avLst/>
          </a:prstGeom>
        </p:spPr>
      </p:pic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PROPOSED SYSTEM: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can be accessed over the Intranet.</a:t>
            </a:r>
          </a:p>
          <a:p>
            <a:pPr marL="0" indent="0" algn="just">
              <a:buNone/>
            </a:pPr>
            <a:endParaRPr lang="en-US" sz="800" dirty="0" smtClean="0"/>
          </a:p>
          <a:p>
            <a:pPr lvl="0" algn="just"/>
            <a:r>
              <a:rPr lang="en-US" dirty="0" smtClean="0"/>
              <a:t>Authentication is provided for this application only registered Users can access.</a:t>
            </a:r>
          </a:p>
          <a:p>
            <a:pPr marL="0" lvl="0" indent="0" algn="just">
              <a:buNone/>
            </a:pPr>
            <a:endParaRPr lang="en-US" sz="800" dirty="0" smtClean="0"/>
          </a:p>
          <a:p>
            <a:pPr lvl="0" algn="just"/>
            <a:r>
              <a:rPr lang="en-US" dirty="0" smtClean="0"/>
              <a:t>The automated system (GIT-CMS) will provide to the customers for reliable services.</a:t>
            </a:r>
          </a:p>
          <a:p>
            <a:pPr marL="0" lvl="0" indent="0" algn="just">
              <a:buNone/>
            </a:pPr>
            <a:endParaRPr lang="en-US" sz="800" dirty="0" smtClean="0"/>
          </a:p>
          <a:p>
            <a:pPr lvl="0" algn="just"/>
            <a:r>
              <a:rPr lang="en-US" dirty="0" smtClean="0"/>
              <a:t>The speed and accuracy of this system will improve more and more.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42" y="284267"/>
            <a:ext cx="83999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2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458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PowerPoint Presentation</vt:lpstr>
      <vt:lpstr>Genesis Information Technology</vt:lpstr>
      <vt:lpstr>Abstract: </vt:lpstr>
      <vt:lpstr>Description</vt:lpstr>
      <vt:lpstr>EXISTING SYSTEM:</vt:lpstr>
      <vt:lpstr>EXISTING SYSTEM:</vt:lpstr>
      <vt:lpstr>PROPOSED SYSTEM:</vt:lpstr>
      <vt:lpstr>PROPOSED SYSTEM:</vt:lpstr>
      <vt:lpstr>PROPOSED SYSTEM:</vt:lpstr>
      <vt:lpstr>Technology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Ysaeen</dc:creator>
  <cp:lastModifiedBy>Ysaeen</cp:lastModifiedBy>
  <cp:revision>15</cp:revision>
  <dcterms:created xsi:type="dcterms:W3CDTF">2017-02-21T15:06:28Z</dcterms:created>
  <dcterms:modified xsi:type="dcterms:W3CDTF">2017-02-21T21:08:14Z</dcterms:modified>
</cp:coreProperties>
</file>