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5" d="100"/>
          <a:sy n="245" d="100"/>
        </p:scale>
        <p:origin x="4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2380-09EB-4FF4-834E-4DAEE9E5A5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50FD-83AD-41AC-A4CB-6AAC276C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PPTX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firstName</a:t>
            </a:r>
            <a:r>
              <a:rPr lang="en-US" dirty="0"/>
              <a:t>} {</a:t>
            </a:r>
            <a:r>
              <a:rPr lang="en-US" dirty="0" err="1"/>
              <a:t>lastName</a:t>
            </a: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PPTX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Bandwidth Deck</dc:title>
  <dc:creator>Steven Ng</dc:creator>
  <cp:lastModifiedBy>Steven Ng</cp:lastModifiedBy>
  <cp:revision>5</cp:revision>
  <dcterms:created xsi:type="dcterms:W3CDTF">2015-06-30T19:51:21Z</dcterms:created>
  <dcterms:modified xsi:type="dcterms:W3CDTF">2021-04-28T15:10:22Z</dcterms:modified>
</cp:coreProperties>
</file>