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OpenSans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e959d23c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0e959d23c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e959d23c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0e959d23c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959d23c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e959d23c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e959d23c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e959d23c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959d23c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959d23c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959d23c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e959d23c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e959d23c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e959d23c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e959d23c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0e959d23c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959d23c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e959d23c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e959d23c6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e959d23c6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e959d23c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e959d23c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959d23c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0e959d23c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e959d23c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e959d23c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e959d23c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0e959d23c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e959d23c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e959d23c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e959d23c6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e959d23c6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e959d23c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e959d23c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e959d23c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0e959d23c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e959d23c6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0e959d23c6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e959d23c6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0e959d23c6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959d23c6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e959d23c6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e959d23c6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e959d23c6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959d23c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959d23c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e959d23c6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0e959d23c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5027457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e5027457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e959d23c6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e959d23c6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e959d23c6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e959d23c6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e959d23c6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0e959d23c6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e959d23c6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e959d23c6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e959d23c6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0e959d23c6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e959d23c6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0e959d23c6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e959d23c6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e959d23c6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e959d23c6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e959d23c6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e959d23c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0e959d23c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e959d23c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e959d23c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e959d23c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e959d23c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e959d23c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e959d23c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e959d23c6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0e959d23c6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959d23c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959d23c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Open Sans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29845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52514" y="273846"/>
            <a:ext cx="84603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pen Sans"/>
              <a:buNone/>
              <a:defRPr b="0" i="0" sz="33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52514" y="1057543"/>
            <a:ext cx="84603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412817" y="4767263"/>
            <a:ext cx="12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6523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41180" y="4767263"/>
            <a:ext cx="87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386468" y="4696654"/>
            <a:ext cx="313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r>
              <a:rPr b="1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© Braintio ltd </a:t>
            </a:r>
            <a:r>
              <a:rPr b="0" i="0" lang="e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| Confidential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00550" y="242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Paddles game </a:t>
            </a:r>
            <a:endParaRPr/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625" y="815625"/>
            <a:ext cx="4827076" cy="383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5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"gameCanvas"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getContext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drawBall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fillStyle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clearRect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drawBall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749800" y="1394650"/>
            <a:ext cx="23541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on x </a:t>
            </a:r>
            <a:endParaRPr/>
          </a:p>
        </p:txBody>
      </p:sp>
      <p:cxnSp>
        <p:nvCxnSpPr>
          <p:cNvPr id="139" name="Google Shape;139;p24"/>
          <p:cNvCxnSpPr>
            <a:stCxn id="138" idx="1"/>
          </p:cNvCxnSpPr>
          <p:nvPr/>
        </p:nvCxnSpPr>
        <p:spPr>
          <a:xfrm flipH="1">
            <a:off x="1930000" y="1594750"/>
            <a:ext cx="1819800" cy="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4"/>
          <p:cNvSpPr txBox="1"/>
          <p:nvPr/>
        </p:nvSpPr>
        <p:spPr>
          <a:xfrm>
            <a:off x="3205050" y="4146400"/>
            <a:ext cx="37059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draw each 10/1000 seconds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5 - Move the Ball 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925" y="1149175"/>
            <a:ext cx="4491251" cy="33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6 Left and Right 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clearRect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drawBall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4011225" y="2647225"/>
            <a:ext cx="28896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the ball out of canvas bounds than change the direction of the ball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75" y="1250950"/>
            <a:ext cx="4169550" cy="33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6 Left and Right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939"/>
              <a:buFont typeface="Arial"/>
              <a:buNone/>
            </a:pPr>
            <a:r>
              <a:rPr lang="en"/>
              <a:t>Phase 7 Left, Right, Up, Down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clearRect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drawBall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5324725" y="3831925"/>
            <a:ext cx="28896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ball out of canvas bounds than change the direction of the ball </a:t>
            </a:r>
            <a:endParaRPr/>
          </a:p>
        </p:txBody>
      </p:sp>
      <p:cxnSp>
        <p:nvCxnSpPr>
          <p:cNvPr id="169" name="Google Shape;169;p28"/>
          <p:cNvCxnSpPr/>
          <p:nvPr/>
        </p:nvCxnSpPr>
        <p:spPr>
          <a:xfrm rot="10800000">
            <a:off x="4718650" y="3940475"/>
            <a:ext cx="39390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8"/>
          <p:cNvSpPr txBox="1"/>
          <p:nvPr/>
        </p:nvSpPr>
        <p:spPr>
          <a:xfrm>
            <a:off x="5436700" y="1609925"/>
            <a:ext cx="28896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ball out of canvas bounds than change the direction of the ball </a:t>
            </a:r>
            <a:endParaRPr/>
          </a:p>
        </p:txBody>
      </p:sp>
      <p:cxnSp>
        <p:nvCxnSpPr>
          <p:cNvPr id="171" name="Google Shape;171;p28"/>
          <p:cNvCxnSpPr/>
          <p:nvPr/>
        </p:nvCxnSpPr>
        <p:spPr>
          <a:xfrm flipH="1">
            <a:off x="4657900" y="2025575"/>
            <a:ext cx="778800" cy="4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75" y="1250950"/>
            <a:ext cx="4169550" cy="33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7 Left, Right, Up, Down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939"/>
              <a:buFont typeface="Arial"/>
              <a:buNone/>
            </a:pPr>
            <a:r>
              <a:rPr lang="en"/>
              <a:t>Phase 8 Draw Paddle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drawPaddle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paddleHeight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paddleWidth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paddleHeight</a:t>
            </a:r>
            <a:r>
              <a:rPr lang="en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fillStyle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4203200" y="2156100"/>
            <a:ext cx="28896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paddle on ground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939"/>
              <a:buFont typeface="Arial"/>
              <a:buNone/>
            </a:pPr>
            <a:r>
              <a:rPr lang="en"/>
              <a:t>Phase 8 Draw Paddle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clearRect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drawBall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drawPaddle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5274200" y="1487825"/>
            <a:ext cx="28896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drawPaddle</a:t>
            </a:r>
            <a:endParaRPr/>
          </a:p>
        </p:txBody>
      </p:sp>
      <p:cxnSp>
        <p:nvCxnSpPr>
          <p:cNvPr id="194" name="Google Shape;194;p31"/>
          <p:cNvCxnSpPr/>
          <p:nvPr/>
        </p:nvCxnSpPr>
        <p:spPr>
          <a:xfrm flipH="1">
            <a:off x="2445000" y="1758075"/>
            <a:ext cx="2253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8 Draw Paddle 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650" y="1044125"/>
            <a:ext cx="4411126" cy="33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484975" y="2700275"/>
            <a:ext cx="18288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Paddle </a:t>
            </a:r>
            <a:endParaRPr/>
          </a:p>
        </p:txBody>
      </p:sp>
      <p:cxnSp>
        <p:nvCxnSpPr>
          <p:cNvPr id="202" name="Google Shape;202;p32"/>
          <p:cNvCxnSpPr>
            <a:stCxn id="201" idx="3"/>
          </p:cNvCxnSpPr>
          <p:nvPr/>
        </p:nvCxnSpPr>
        <p:spPr>
          <a:xfrm>
            <a:off x="2313775" y="2900375"/>
            <a:ext cx="1960200" cy="10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939"/>
              <a:buFont typeface="Arial"/>
              <a:buNone/>
            </a:pPr>
            <a:r>
              <a:rPr lang="en"/>
              <a:t>Phase 9 Move Paddle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"gameCanvas"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getContext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b="1"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paddleHeight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paddleWidth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paddleWidth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"keydown"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keyDownHandler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"keyup"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keyUpHandler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32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12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Paddles Project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12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12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91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12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12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b="1" sz="91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12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12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12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163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12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12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12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12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91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Paddles Game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&lt;canvas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12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"gameCanvas"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12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"480"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12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12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"320"</a:t>
            </a: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&gt;&lt;/canvas&gt;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12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JavaScript code</a:t>
            </a:r>
            <a:endParaRPr b="1" sz="912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91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1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91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245"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971375" y="1768175"/>
            <a:ext cx="23541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canvas style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638500" y="3040075"/>
            <a:ext cx="23541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canvas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939"/>
              <a:buFont typeface="Arial"/>
              <a:buNone/>
            </a:pPr>
            <a:r>
              <a:rPr lang="en"/>
              <a:t>Phase 9 Move Paddle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keyDownHandler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"Right"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"ArrowRight"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"ArrowLeft"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keyUpHandler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"Right"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"ArrowRight"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"ArrowLeft"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5304525" y="275350"/>
            <a:ext cx="28896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to user input keyboard</a:t>
            </a:r>
            <a:endParaRPr/>
          </a:p>
        </p:txBody>
      </p:sp>
      <p:cxnSp>
        <p:nvCxnSpPr>
          <p:cNvPr id="218" name="Google Shape;218;p34"/>
          <p:cNvCxnSpPr/>
          <p:nvPr/>
        </p:nvCxnSpPr>
        <p:spPr>
          <a:xfrm flipH="1">
            <a:off x="3455675" y="596125"/>
            <a:ext cx="16872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4"/>
          <p:cNvCxnSpPr/>
          <p:nvPr/>
        </p:nvCxnSpPr>
        <p:spPr>
          <a:xfrm flipH="1">
            <a:off x="6476650" y="757800"/>
            <a:ext cx="4647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4"/>
          <p:cNvSpPr txBox="1"/>
          <p:nvPr/>
        </p:nvSpPr>
        <p:spPr>
          <a:xfrm>
            <a:off x="5264200" y="2171550"/>
            <a:ext cx="28896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to user release keyboard</a:t>
            </a:r>
            <a:endParaRPr/>
          </a:p>
        </p:txBody>
      </p:sp>
      <p:cxnSp>
        <p:nvCxnSpPr>
          <p:cNvPr id="221" name="Google Shape;221;p34"/>
          <p:cNvCxnSpPr/>
          <p:nvPr/>
        </p:nvCxnSpPr>
        <p:spPr>
          <a:xfrm flipH="1">
            <a:off x="2879600" y="2364300"/>
            <a:ext cx="21117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9 Move Paddle 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movePaddle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paddleWidth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paddleWidth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-=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5244000" y="2636325"/>
            <a:ext cx="2889600" cy="615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the paddled if user press on left or right </a:t>
            </a:r>
            <a:r>
              <a:rPr lang="en"/>
              <a:t>keyboard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9 Move Paddle 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drawBall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fillStyle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drawPaddle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paddleHeight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paddleWidth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paddleHeight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fillStyle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movePaddle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9 Move Paddle 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clearRect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drawBall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drawPaddle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7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9 Move Paddle 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450" y="927625"/>
            <a:ext cx="50577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10 Draw Sprites 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//sprites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numOfRows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numOfColumns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widthOfsprite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heighOfsprite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marginBetweensprite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offsetTop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offsetLeft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numOfColumns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[];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numOfRows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{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x: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y: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9"/>
          <p:cNvSpPr txBox="1"/>
          <p:nvPr/>
        </p:nvSpPr>
        <p:spPr>
          <a:xfrm>
            <a:off x="5244000" y="2636325"/>
            <a:ext cx="2889600" cy="83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instance of sprites   according to number of columns and </a:t>
            </a:r>
            <a:r>
              <a:rPr lang="en"/>
              <a:t>number of</a:t>
            </a:r>
            <a:r>
              <a:rPr lang="en"/>
              <a:t> rows  </a:t>
            </a:r>
            <a:endParaRPr/>
          </a:p>
        </p:txBody>
      </p:sp>
      <p:cxnSp>
        <p:nvCxnSpPr>
          <p:cNvPr id="258" name="Google Shape;258;p39"/>
          <p:cNvCxnSpPr/>
          <p:nvPr/>
        </p:nvCxnSpPr>
        <p:spPr>
          <a:xfrm flipH="1">
            <a:off x="4809525" y="2909925"/>
            <a:ext cx="2121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9"/>
          <p:cNvSpPr txBox="1"/>
          <p:nvPr/>
        </p:nvSpPr>
        <p:spPr>
          <a:xfrm>
            <a:off x="4860900" y="1768225"/>
            <a:ext cx="28896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sprites </a:t>
            </a:r>
            <a:endParaRPr/>
          </a:p>
        </p:txBody>
      </p:sp>
      <p:cxnSp>
        <p:nvCxnSpPr>
          <p:cNvPr id="260" name="Google Shape;260;p39"/>
          <p:cNvCxnSpPr/>
          <p:nvPr/>
        </p:nvCxnSpPr>
        <p:spPr>
          <a:xfrm flipH="1">
            <a:off x="2778525" y="2293575"/>
            <a:ext cx="1990500" cy="6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10 Draw Sprites 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drawsprites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numOfColumns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numOfRows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widthOfsprite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marginBetweensprite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))+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offsetLeft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heighOfsprite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marginBetweensprite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))+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offsetTop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widthOfsprite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heighOfsprite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fillStyle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randomColor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0"/>
          <p:cNvSpPr txBox="1"/>
          <p:nvPr/>
        </p:nvSpPr>
        <p:spPr>
          <a:xfrm>
            <a:off x="5244000" y="2636325"/>
            <a:ext cx="28896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columns * rows sprites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10 Draw Sprites 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randomColor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"white"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"gray"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10 Draw Sprites 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clearRect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drawBall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drawPaddle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drawsprites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10 Draw Sprites </a:t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300" y="1031073"/>
            <a:ext cx="4530501" cy="33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12" y="1099500"/>
            <a:ext cx="4431375" cy="3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11 - </a:t>
            </a:r>
            <a:r>
              <a:rPr lang="en"/>
              <a:t>Collision</a:t>
            </a:r>
            <a:r>
              <a:rPr lang="en"/>
              <a:t> Detected 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clearRect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drawBall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drawPaddle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drawsprites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collisionDetection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4"/>
          <p:cNvSpPr txBox="1"/>
          <p:nvPr/>
        </p:nvSpPr>
        <p:spPr>
          <a:xfrm>
            <a:off x="4385175" y="2040175"/>
            <a:ext cx="28896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</a:t>
            </a:r>
            <a:r>
              <a:rPr lang="en"/>
              <a:t>collision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11 - Collision Detected </a:t>
            </a:r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collisionDetection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numOfColumns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numOfRows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5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drawsprite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1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widthOfsprite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heighOfsprite</a:t>
            </a: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drawsprite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5"/>
          <p:cNvSpPr txBox="1"/>
          <p:nvPr/>
        </p:nvSpPr>
        <p:spPr>
          <a:xfrm>
            <a:off x="5092350" y="2677525"/>
            <a:ext cx="3243300" cy="61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if the ball has collision with the sprite</a:t>
            </a:r>
            <a:endParaRPr/>
          </a:p>
        </p:txBody>
      </p:sp>
      <p:cxnSp>
        <p:nvCxnSpPr>
          <p:cNvPr id="305" name="Google Shape;305;p45"/>
          <p:cNvCxnSpPr>
            <a:stCxn id="304" idx="0"/>
          </p:cNvCxnSpPr>
          <p:nvPr/>
        </p:nvCxnSpPr>
        <p:spPr>
          <a:xfrm rot="10800000">
            <a:off x="6304800" y="2232925"/>
            <a:ext cx="4092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11 Draw Sprites </a:t>
            </a:r>
            <a:endParaRPr/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887200"/>
            <a:ext cx="55054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12 - Game Over 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gameover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"GAME OVER"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reload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12 - Game Over </a:t>
            </a:r>
            <a:endParaRPr/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clearRect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drawBall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drawPaddle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drawsprites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collisionDetection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paddleWidth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gameover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      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8"/>
          <p:cNvSpPr txBox="1"/>
          <p:nvPr/>
        </p:nvSpPr>
        <p:spPr>
          <a:xfrm>
            <a:off x="3223225" y="3767950"/>
            <a:ext cx="28896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game over </a:t>
            </a:r>
            <a:endParaRPr/>
          </a:p>
        </p:txBody>
      </p:sp>
      <p:cxnSp>
        <p:nvCxnSpPr>
          <p:cNvPr id="327" name="Google Shape;327;p48"/>
          <p:cNvCxnSpPr/>
          <p:nvPr/>
        </p:nvCxnSpPr>
        <p:spPr>
          <a:xfrm rot="10800000">
            <a:off x="2465475" y="4021350"/>
            <a:ext cx="58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12 Game Over  </a:t>
            </a:r>
            <a:endParaRPr/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774" y="905499"/>
            <a:ext cx="4477925" cy="35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13 - Points </a:t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//sprites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numOfRows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numOfColumns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widthOfsprite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heighOfsprite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marginBetweensprite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offsetTop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offsetLeft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50"/>
          <p:cNvSpPr txBox="1"/>
          <p:nvPr/>
        </p:nvSpPr>
        <p:spPr>
          <a:xfrm>
            <a:off x="3405100" y="3555750"/>
            <a:ext cx="28896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on </a:t>
            </a:r>
            <a:r>
              <a:rPr lang="en"/>
              <a:t> point=0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13 - Points </a:t>
            </a:r>
            <a:endParaRPr/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collisionDetection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numOfColumns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numOfRows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sprites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drawsprite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widthOfsprite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heighOfsprite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drawsprite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numOfColumns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numOfRows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"YOU WIN!"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reload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51"/>
          <p:cNvSpPr txBox="1"/>
          <p:nvPr/>
        </p:nvSpPr>
        <p:spPr>
          <a:xfrm>
            <a:off x="5718875" y="2899000"/>
            <a:ext cx="28896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finishes with all sprites </a:t>
            </a:r>
            <a:endParaRPr/>
          </a:p>
        </p:txBody>
      </p:sp>
      <p:cxnSp>
        <p:nvCxnSpPr>
          <p:cNvPr id="350" name="Google Shape;350;p51"/>
          <p:cNvCxnSpPr>
            <a:stCxn id="349" idx="1"/>
          </p:cNvCxnSpPr>
          <p:nvPr/>
        </p:nvCxnSpPr>
        <p:spPr>
          <a:xfrm rot="10800000">
            <a:off x="4607375" y="2980600"/>
            <a:ext cx="11115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13 Game Over  </a:t>
            </a:r>
            <a:endParaRPr/>
          </a:p>
        </p:txBody>
      </p:sp>
      <p:pic>
        <p:nvPicPr>
          <p:cNvPr id="356" name="Google Shape;3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950" y="856875"/>
            <a:ext cx="4833175" cy="36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14 Background   </a:t>
            </a:r>
            <a:endParaRPr/>
          </a:p>
        </p:txBody>
      </p:sp>
      <p:pic>
        <p:nvPicPr>
          <p:cNvPr id="362" name="Google Shape;3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676" y="434475"/>
            <a:ext cx="2489951" cy="19802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3"/>
          <p:cNvSpPr txBox="1"/>
          <p:nvPr/>
        </p:nvSpPr>
        <p:spPr>
          <a:xfrm>
            <a:off x="191950" y="2071300"/>
            <a:ext cx="77598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1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163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'back.png'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1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64" name="Google Shape;364;p53"/>
          <p:cNvSpPr txBox="1"/>
          <p:nvPr/>
        </p:nvSpPr>
        <p:spPr>
          <a:xfrm>
            <a:off x="4051650" y="3253450"/>
            <a:ext cx="3546300" cy="36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Select background </a:t>
            </a:r>
            <a:r>
              <a:rPr b="1" lang="en" sz="1200"/>
              <a:t>and</a:t>
            </a:r>
            <a:r>
              <a:rPr b="1" lang="en" sz="1200"/>
              <a:t> add to css style</a:t>
            </a:r>
            <a:endParaRPr b="1" sz="1200"/>
          </a:p>
        </p:txBody>
      </p:sp>
      <p:cxnSp>
        <p:nvCxnSpPr>
          <p:cNvPr id="365" name="Google Shape;365;p53"/>
          <p:cNvCxnSpPr/>
          <p:nvPr/>
        </p:nvCxnSpPr>
        <p:spPr>
          <a:xfrm rot="10800000">
            <a:off x="3283650" y="3304000"/>
            <a:ext cx="76800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2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"gameCanvas"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getContext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fillStyle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"#aabbcc"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91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5819825" y="1485275"/>
            <a:ext cx="23541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</a:t>
            </a:r>
            <a:r>
              <a:rPr lang="en"/>
              <a:t>reference</a:t>
            </a:r>
            <a:r>
              <a:rPr lang="en"/>
              <a:t> to canvas 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638500" y="2021625"/>
            <a:ext cx="23541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path 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305900" y="2921700"/>
            <a:ext cx="23541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color </a:t>
            </a:r>
            <a:endParaRPr/>
          </a:p>
        </p:txBody>
      </p:sp>
      <p:cxnSp>
        <p:nvCxnSpPr>
          <p:cNvPr id="93" name="Google Shape;93;p18"/>
          <p:cNvCxnSpPr>
            <a:stCxn id="92" idx="1"/>
          </p:cNvCxnSpPr>
          <p:nvPr/>
        </p:nvCxnSpPr>
        <p:spPr>
          <a:xfrm rot="10800000">
            <a:off x="3687900" y="2768400"/>
            <a:ext cx="6180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 flipH="1">
            <a:off x="3879800" y="2221725"/>
            <a:ext cx="758700" cy="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3082100" y="3596475"/>
            <a:ext cx="23541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path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223" y="1293273"/>
            <a:ext cx="4441001" cy="32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3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"gameCanvas"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getContext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fillStyle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"#aabbcc"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fillStyle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143000" y="1616100"/>
            <a:ext cx="23541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X, y, w, h</a:t>
            </a:r>
            <a:endParaRPr/>
          </a:p>
        </p:txBody>
      </p:sp>
      <p:cxnSp>
        <p:nvCxnSpPr>
          <p:cNvPr id="110" name="Google Shape;110;p20"/>
          <p:cNvCxnSpPr>
            <a:stCxn id="109" idx="1"/>
          </p:cNvCxnSpPr>
          <p:nvPr/>
        </p:nvCxnSpPr>
        <p:spPr>
          <a:xfrm flipH="1">
            <a:off x="3354600" y="1816200"/>
            <a:ext cx="7884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5912025" y="3102200"/>
            <a:ext cx="23541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</a:t>
            </a:r>
            <a:r>
              <a:rPr lang="en"/>
              <a:t>circle : x,y ,r , 2pi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225" y="1060400"/>
            <a:ext cx="4544250" cy="33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939"/>
              <a:buNone/>
            </a:pPr>
            <a:r>
              <a:rPr lang="en"/>
              <a:t>Phase 4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734800"/>
            <a:ext cx="8520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beginPath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strokeStyle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"rgba(100, 40, 255, 0.5)"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fillStyle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"rgba(240, 40, 255, 0.5)"</a:t>
            </a:r>
            <a:endParaRPr sz="15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closePath</a:t>
            </a: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 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00" y="806400"/>
            <a:ext cx="50387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wiwa Temp Template - Jul20">
  <a:themeElements>
    <a:clrScheme name="Wawiwa Temp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E3124"/>
      </a:accent1>
      <a:accent2>
        <a:srgbClr val="051C82"/>
      </a:accent2>
      <a:accent3>
        <a:srgbClr val="000523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