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9177401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9177401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91774014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91774014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91774014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91774014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91774014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91774014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91774014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91774014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 תכנון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 המטרה להציג רשימת משתמשים ומשתמש נבחר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651350" y="1929000"/>
            <a:ext cx="3507300" cy="29133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App.js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&lt;UserList /&gt;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&lt;User selected = {userSelected}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636925" y="1929000"/>
            <a:ext cx="2771400" cy="28356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UserList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lt1"/>
                </a:solidFill>
              </a:rPr>
              <a:t>UserDetails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05800" y="1120500"/>
            <a:ext cx="35073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Pages 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636925" y="1120500"/>
            <a:ext cx="2771400" cy="5727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Features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App.js 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2355300" cy="34164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Users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Joni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Doni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Zvick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Yarom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Shashan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481750" y="1099900"/>
            <a:ext cx="2355300" cy="34164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Selected user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Name : joni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Lastname :davidi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UserList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Phase 1 - users [ ]  useState([])   const [users, setUsers] = </a:t>
            </a:r>
            <a:r>
              <a:rPr lang="en-GB"/>
              <a:t>useState([])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useEffect = &gt; load all users from server // https://jsonplaceholder.typicode.com/users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Phase 2  - functions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handleSelectUser(user) {setUser(user)}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Phase 3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Phase 4 &lt;h1&gt;AllUsers &lt;/h1&gt;   map….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2126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App.js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-GB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GB" sz="16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selectedUser</a:t>
            </a:r>
            <a:r>
              <a:rPr lang="en-GB" sz="16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setSelectedUser</a:t>
            </a:r>
            <a:r>
              <a:rPr lang="en-GB" sz="16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GB" sz="16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en-GB" sz="16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GB" sz="16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-GB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6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handleSelectUser</a:t>
            </a:r>
            <a:r>
              <a:rPr lang="en-GB" sz="16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16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-GB" sz="16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setSelectedUser</a:t>
            </a:r>
            <a:r>
              <a:rPr lang="en-GB" sz="16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16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-GB" sz="16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2716175"/>
            <a:ext cx="5158200" cy="2299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Userlist 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onSelectUser </a:t>
            </a:r>
            <a:r>
              <a:rPr lang="en-GB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handleSelectUser</a:t>
            </a:r>
            <a:endParaRPr sz="1200"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 of items </a:t>
            </a:r>
            <a:endParaRPr sz="1200"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 1  onclick = </a:t>
            </a:r>
            <a:r>
              <a:rPr lang="en-GB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onSelectUser(item1)</a:t>
            </a:r>
            <a:endParaRPr sz="1200"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 2 onclick = </a:t>
            </a:r>
            <a:r>
              <a:rPr lang="en-GB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onSelectUser(item2)</a:t>
            </a:r>
            <a:endParaRPr sz="1200"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 n onclick = </a:t>
            </a:r>
            <a:r>
              <a:rPr lang="en-GB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onSelectUser(itemn)</a:t>
            </a:r>
            <a:endParaRPr sz="1200"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6054000" y="2755525"/>
            <a:ext cx="2778300" cy="22602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UserDetails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user= {user} 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סיכום 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useEffect - 3 אפשרויות - [], בלי סוגרים , [n] 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מחזור חיים של useEffect - המקום בו משחררים זכרון      return =&gt; { } 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ראינו דוגמא להעברת פונקציה כ props   - במקרה שלנו lifting up 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