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911-D473-429D-A6D3-F363D72432A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56E4-6B3B-4848-8721-F33A9CE04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1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911-D473-429D-A6D3-F363D72432A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56E4-6B3B-4848-8721-F33A9CE04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1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911-D473-429D-A6D3-F363D72432A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56E4-6B3B-4848-8721-F33A9CE04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0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911-D473-429D-A6D3-F363D72432A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56E4-6B3B-4848-8721-F33A9CE04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6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911-D473-429D-A6D3-F363D72432A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56E4-6B3B-4848-8721-F33A9CE04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911-D473-429D-A6D3-F363D72432A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56E4-6B3B-4848-8721-F33A9CE04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2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911-D473-429D-A6D3-F363D72432A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56E4-6B3B-4848-8721-F33A9CE04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911-D473-429D-A6D3-F363D72432A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56E4-6B3B-4848-8721-F33A9CE04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3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911-D473-429D-A6D3-F363D72432A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56E4-6B3B-4848-8721-F33A9CE04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1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911-D473-429D-A6D3-F363D72432A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56E4-6B3B-4848-8721-F33A9CE04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4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911-D473-429D-A6D3-F363D72432A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56E4-6B3B-4848-8721-F33A9CE04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7911-D473-429D-A6D3-F363D72432A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56E4-6B3B-4848-8721-F33A9CE04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1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Rainmeter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Powershell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ZhangWei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platform: win10 64bit, dual display</a:t>
            </a:r>
          </a:p>
          <a:p>
            <a:r>
              <a:rPr lang="en-US" altLang="zh-CN" dirty="0" err="1" smtClean="0"/>
              <a:t>psylab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12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803223" y="4521971"/>
            <a:ext cx="1393902" cy="12043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click </a:t>
            </a:r>
            <a:r>
              <a:rPr lang="en-US" altLang="zh-CN" i="1" dirty="0" err="1" smtClean="0"/>
              <a:t>rainmeter</a:t>
            </a:r>
            <a:r>
              <a:rPr lang="en-US" altLang="zh-CN" i="1" dirty="0" smtClean="0"/>
              <a:t> to load .</a:t>
            </a:r>
            <a:r>
              <a:rPr lang="en-US" altLang="zh-CN" i="1" dirty="0" err="1" smtClean="0"/>
              <a:t>ini</a:t>
            </a:r>
            <a:r>
              <a:rPr lang="en-US" altLang="zh-CN" i="1" dirty="0" smtClean="0"/>
              <a:t> file in icon</a:t>
            </a:r>
            <a:endParaRPr lang="zh-CN" altLang="en-US" i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1785730" y="4939471"/>
            <a:ext cx="2132069" cy="881618"/>
            <a:chOff x="1388164" y="4555158"/>
            <a:chExt cx="2132069" cy="881618"/>
          </a:xfrm>
        </p:grpSpPr>
        <p:sp>
          <p:nvSpPr>
            <p:cNvPr id="16" name="圆角矩形 15"/>
            <p:cNvSpPr/>
            <p:nvPr/>
          </p:nvSpPr>
          <p:spPr>
            <a:xfrm>
              <a:off x="1388164" y="4995746"/>
              <a:ext cx="2132069" cy="4410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label,name</a:t>
              </a:r>
              <a:r>
                <a:rPr lang="en-US" altLang="zh-CN" dirty="0" err="1"/>
                <a:t>,</a:t>
              </a:r>
              <a:r>
                <a:rPr lang="en-US" altLang="zh-CN" dirty="0" err="1" smtClean="0"/>
                <a:t>link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42947" y="4555158"/>
              <a:ext cx="162250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accent1"/>
                  </a:solidFill>
                </a:rPr>
                <a:t>add_item.ps1</a:t>
              </a:r>
              <a:endParaRPr lang="zh-CN" altLang="en-US" i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9528555" y="4427185"/>
            <a:ext cx="1502627" cy="13939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refresh in </a:t>
            </a:r>
            <a:r>
              <a:rPr lang="en-US" altLang="zh-CN" i="1" dirty="0" err="1"/>
              <a:t>Rainmeter</a:t>
            </a:r>
            <a:endParaRPr lang="zh-CN" altLang="en-US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370786" y="4939471"/>
            <a:ext cx="11769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accent1"/>
                </a:solidFill>
              </a:rPr>
              <a:t>allign.ps1</a:t>
            </a:r>
            <a:endParaRPr lang="zh-CN" altLang="en-US" i="1" dirty="0">
              <a:solidFill>
                <a:schemeClr val="accent1"/>
              </a:solidFill>
            </a:endParaRPr>
          </a:p>
        </p:txBody>
      </p:sp>
      <p:cxnSp>
        <p:nvCxnSpPr>
          <p:cNvPr id="33" name="直接箭头连接符 32"/>
          <p:cNvCxnSpPr>
            <a:stCxn id="21" idx="3"/>
            <a:endCxn id="18" idx="1"/>
          </p:cNvCxnSpPr>
          <p:nvPr/>
        </p:nvCxnSpPr>
        <p:spPr>
          <a:xfrm>
            <a:off x="3663015" y="5124137"/>
            <a:ext cx="1140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3"/>
            <a:endCxn id="23" idx="1"/>
          </p:cNvCxnSpPr>
          <p:nvPr/>
        </p:nvCxnSpPr>
        <p:spPr>
          <a:xfrm>
            <a:off x="6197125" y="5124137"/>
            <a:ext cx="1173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3"/>
            <a:endCxn id="22" idx="1"/>
          </p:cNvCxnSpPr>
          <p:nvPr/>
        </p:nvCxnSpPr>
        <p:spPr>
          <a:xfrm>
            <a:off x="8547708" y="5124137"/>
            <a:ext cx="980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740378" y="708089"/>
            <a:ext cx="6106538" cy="2882477"/>
            <a:chOff x="342812" y="323776"/>
            <a:chExt cx="6106538" cy="2882477"/>
          </a:xfrm>
        </p:grpSpPr>
        <p:grpSp>
          <p:nvGrpSpPr>
            <p:cNvPr id="47" name="组合 46"/>
            <p:cNvGrpSpPr/>
            <p:nvPr/>
          </p:nvGrpSpPr>
          <p:grpSpPr>
            <a:xfrm>
              <a:off x="342812" y="323776"/>
              <a:ext cx="5845273" cy="2882477"/>
              <a:chOff x="1420386" y="160465"/>
              <a:chExt cx="5845273" cy="2882477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1420386" y="339160"/>
                <a:ext cx="2230243" cy="2620539"/>
                <a:chOff x="1420386" y="339160"/>
                <a:chExt cx="2230243" cy="2620539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1420386" y="740609"/>
                  <a:ext cx="1750741" cy="74713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dir</a:t>
                  </a:r>
                  <a:r>
                    <a:rPr lang="en-US" altLang="zh-CN" dirty="0" smtClean="0"/>
                    <a:t> of $</a:t>
                  </a:r>
                  <a:r>
                    <a:rPr lang="en-US" altLang="zh-CN" dirty="0" err="1" smtClean="0"/>
                    <a:t>env:Raimeter</a:t>
                  </a:r>
                  <a:endParaRPr lang="zh-CN" altLang="en-US" dirty="0"/>
                </a:p>
              </p:txBody>
            </p:sp>
            <p:sp>
              <p:nvSpPr>
                <p:cNvPr id="5" name="左大括号 4"/>
                <p:cNvSpPr/>
                <p:nvPr/>
              </p:nvSpPr>
              <p:spPr>
                <a:xfrm>
                  <a:off x="3168337" y="339160"/>
                  <a:ext cx="482292" cy="2620539"/>
                </a:xfrm>
                <a:prstGeom prst="leftBrace">
                  <a:avLst>
                    <a:gd name="adj1" fmla="val 8333"/>
                    <a:gd name="adj2" fmla="val 31485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3650629" y="160465"/>
                <a:ext cx="3615030" cy="2882477"/>
                <a:chOff x="3877833" y="339160"/>
                <a:chExt cx="3615030" cy="2882477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3877833" y="2563715"/>
                  <a:ext cx="3300760" cy="657922"/>
                  <a:chOff x="3877833" y="2563715"/>
                  <a:chExt cx="3300760" cy="657922"/>
                </a:xfrm>
              </p:grpSpPr>
              <p:sp>
                <p:nvSpPr>
                  <p:cNvPr id="7" name="圆角矩形 6"/>
                  <p:cNvSpPr/>
                  <p:nvPr/>
                </p:nvSpPr>
                <p:spPr>
                  <a:xfrm>
                    <a:off x="3877833" y="2563715"/>
                    <a:ext cx="1538868" cy="657922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/>
                      <a:t>illustro</a:t>
                    </a:r>
                    <a:r>
                      <a:rPr lang="en-US" altLang="zh-CN" dirty="0" smtClean="0"/>
                      <a:t>/icon</a:t>
                    </a:r>
                    <a:endParaRPr lang="zh-CN" altLang="en-US" dirty="0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5416701" y="2563715"/>
                    <a:ext cx="1761892" cy="65792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.</a:t>
                    </a:r>
                    <a:r>
                      <a:rPr lang="en-US" altLang="zh-CN" dirty="0" err="1" smtClean="0"/>
                      <a:t>ini</a:t>
                    </a:r>
                    <a:r>
                      <a:rPr lang="en-US" altLang="zh-CN" dirty="0" smtClean="0"/>
                      <a:t> subfolders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>
                  <a:off x="3877833" y="1822198"/>
                  <a:ext cx="3615030" cy="657922"/>
                  <a:chOff x="3877832" y="985934"/>
                  <a:chExt cx="3493096" cy="657922"/>
                </a:xfrm>
              </p:grpSpPr>
              <p:sp>
                <p:nvSpPr>
                  <p:cNvPr id="6" name="圆角矩形 5"/>
                  <p:cNvSpPr/>
                  <p:nvPr/>
                </p:nvSpPr>
                <p:spPr>
                  <a:xfrm>
                    <a:off x="3877832" y="985934"/>
                    <a:ext cx="2556394" cy="657922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/>
                      <a:t>illustro</a:t>
                    </a:r>
                    <a:r>
                      <a:rPr lang="en-US" altLang="zh-CN" dirty="0" smtClean="0"/>
                      <a:t>\Resources\*.</a:t>
                    </a:r>
                    <a:r>
                      <a:rPr lang="en-US" altLang="zh-CN" dirty="0" err="1" smtClean="0"/>
                      <a:t>png</a:t>
                    </a:r>
                    <a:endParaRPr lang="zh-CN" altLang="en-US" dirty="0"/>
                  </a:p>
                </p:txBody>
              </p:sp>
              <p:sp>
                <p:nvSpPr>
                  <p:cNvPr id="11" name="圆角矩形 10"/>
                  <p:cNvSpPr/>
                  <p:nvPr/>
                </p:nvSpPr>
                <p:spPr>
                  <a:xfrm>
                    <a:off x="6434226" y="985934"/>
                    <a:ext cx="936702" cy="65792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icon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3877833" y="1080679"/>
                  <a:ext cx="3459670" cy="657923"/>
                  <a:chOff x="3877832" y="1219993"/>
                  <a:chExt cx="3459670" cy="657923"/>
                </a:xfrm>
              </p:grpSpPr>
              <p:sp>
                <p:nvSpPr>
                  <p:cNvPr id="8" name="圆角矩形 7"/>
                  <p:cNvSpPr/>
                  <p:nvPr/>
                </p:nvSpPr>
                <p:spPr>
                  <a:xfrm>
                    <a:off x="3877832" y="1219993"/>
                    <a:ext cx="1538869" cy="657922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details.csv</a:t>
                    </a:r>
                    <a:endParaRPr lang="zh-CN" altLang="en-US" dirty="0"/>
                  </a:p>
                </p:txBody>
              </p:sp>
              <p:sp>
                <p:nvSpPr>
                  <p:cNvPr id="13" name="圆角矩形 12"/>
                  <p:cNvSpPr/>
                  <p:nvPr/>
                </p:nvSpPr>
                <p:spPr>
                  <a:xfrm>
                    <a:off x="5416701" y="1219994"/>
                    <a:ext cx="1920801" cy="65792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/>
                      <a:t>label,name,link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3877833" y="339160"/>
                  <a:ext cx="2870051" cy="657923"/>
                  <a:chOff x="3877833" y="339160"/>
                  <a:chExt cx="2870051" cy="657923"/>
                </a:xfrm>
              </p:grpSpPr>
              <p:sp>
                <p:nvSpPr>
                  <p:cNvPr id="42" name="圆角矩形 41"/>
                  <p:cNvSpPr/>
                  <p:nvPr/>
                </p:nvSpPr>
                <p:spPr>
                  <a:xfrm>
                    <a:off x="5416701" y="339160"/>
                    <a:ext cx="1331183" cy="65792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wallpaper</a:t>
                    </a:r>
                    <a:endParaRPr lang="zh-CN" altLang="en-US" dirty="0"/>
                  </a:p>
                </p:txBody>
              </p:sp>
              <p:sp>
                <p:nvSpPr>
                  <p:cNvPr id="30" name="圆角矩形 29"/>
                  <p:cNvSpPr/>
                  <p:nvPr/>
                </p:nvSpPr>
                <p:spPr>
                  <a:xfrm>
                    <a:off x="3877833" y="339161"/>
                    <a:ext cx="1538868" cy="657922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cat_face.jpg</a:t>
                    </a:r>
                    <a:endParaRPr lang="zh-CN" altLang="en-US" dirty="0"/>
                  </a:p>
                </p:txBody>
              </p:sp>
            </p:grpSp>
          </p:grpSp>
        </p:grpSp>
        <p:sp>
          <p:nvSpPr>
            <p:cNvPr id="48" name="右大括号 47"/>
            <p:cNvSpPr/>
            <p:nvPr/>
          </p:nvSpPr>
          <p:spPr>
            <a:xfrm>
              <a:off x="6323427" y="2085278"/>
              <a:ext cx="125923" cy="96859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右大括号 48"/>
            <p:cNvSpPr/>
            <p:nvPr/>
          </p:nvSpPr>
          <p:spPr>
            <a:xfrm>
              <a:off x="6323427" y="569695"/>
              <a:ext cx="125923" cy="96859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任意多边形 50"/>
          <p:cNvSpPr/>
          <p:nvPr/>
        </p:nvSpPr>
        <p:spPr>
          <a:xfrm>
            <a:off x="3095650" y="2982547"/>
            <a:ext cx="3881136" cy="1884556"/>
          </a:xfrm>
          <a:custGeom>
            <a:avLst/>
            <a:gdLst>
              <a:gd name="connsiteX0" fmla="*/ 3758472 w 3881136"/>
              <a:gd name="connsiteY0" fmla="*/ 0 h 1884556"/>
              <a:gd name="connsiteX1" fmla="*/ 3814228 w 3881136"/>
              <a:gd name="connsiteY1" fmla="*/ 22303 h 1884556"/>
              <a:gd name="connsiteX2" fmla="*/ 3847682 w 3881136"/>
              <a:gd name="connsiteY2" fmla="*/ 111512 h 1884556"/>
              <a:gd name="connsiteX3" fmla="*/ 3881136 w 3881136"/>
              <a:gd name="connsiteY3" fmla="*/ 223025 h 1884556"/>
              <a:gd name="connsiteX4" fmla="*/ 3869984 w 3881136"/>
              <a:gd name="connsiteY4" fmla="*/ 457200 h 1884556"/>
              <a:gd name="connsiteX5" fmla="*/ 3847682 w 3881136"/>
              <a:gd name="connsiteY5" fmla="*/ 490654 h 1884556"/>
              <a:gd name="connsiteX6" fmla="*/ 3780775 w 3881136"/>
              <a:gd name="connsiteY6" fmla="*/ 579864 h 1884556"/>
              <a:gd name="connsiteX7" fmla="*/ 3725018 w 3881136"/>
              <a:gd name="connsiteY7" fmla="*/ 657922 h 1884556"/>
              <a:gd name="connsiteX8" fmla="*/ 3691565 w 3881136"/>
              <a:gd name="connsiteY8" fmla="*/ 691376 h 1884556"/>
              <a:gd name="connsiteX9" fmla="*/ 3602355 w 3881136"/>
              <a:gd name="connsiteY9" fmla="*/ 735981 h 1884556"/>
              <a:gd name="connsiteX10" fmla="*/ 3568901 w 3881136"/>
              <a:gd name="connsiteY10" fmla="*/ 758283 h 1884556"/>
              <a:gd name="connsiteX11" fmla="*/ 3490843 w 3881136"/>
              <a:gd name="connsiteY11" fmla="*/ 780586 h 1884556"/>
              <a:gd name="connsiteX12" fmla="*/ 3446238 w 3881136"/>
              <a:gd name="connsiteY12" fmla="*/ 802888 h 1884556"/>
              <a:gd name="connsiteX13" fmla="*/ 3345877 w 3881136"/>
              <a:gd name="connsiteY13" fmla="*/ 836342 h 1884556"/>
              <a:gd name="connsiteX14" fmla="*/ 3312423 w 3881136"/>
              <a:gd name="connsiteY14" fmla="*/ 858644 h 1884556"/>
              <a:gd name="connsiteX15" fmla="*/ 3234365 w 3881136"/>
              <a:gd name="connsiteY15" fmla="*/ 880946 h 1884556"/>
              <a:gd name="connsiteX16" fmla="*/ 3167457 w 3881136"/>
              <a:gd name="connsiteY16" fmla="*/ 903249 h 1884556"/>
              <a:gd name="connsiteX17" fmla="*/ 3134004 w 3881136"/>
              <a:gd name="connsiteY17" fmla="*/ 914400 h 1884556"/>
              <a:gd name="connsiteX18" fmla="*/ 3100550 w 3881136"/>
              <a:gd name="connsiteY18" fmla="*/ 925551 h 1884556"/>
              <a:gd name="connsiteX19" fmla="*/ 3011340 w 3881136"/>
              <a:gd name="connsiteY19" fmla="*/ 936703 h 1884556"/>
              <a:gd name="connsiteX20" fmla="*/ 2922131 w 3881136"/>
              <a:gd name="connsiteY20" fmla="*/ 959005 h 1884556"/>
              <a:gd name="connsiteX21" fmla="*/ 2710257 w 3881136"/>
              <a:gd name="connsiteY21" fmla="*/ 981307 h 1884556"/>
              <a:gd name="connsiteX22" fmla="*/ 2654501 w 3881136"/>
              <a:gd name="connsiteY22" fmla="*/ 992459 h 1884556"/>
              <a:gd name="connsiteX23" fmla="*/ 2509536 w 3881136"/>
              <a:gd name="connsiteY23" fmla="*/ 1003610 h 1884556"/>
              <a:gd name="connsiteX24" fmla="*/ 2386872 w 3881136"/>
              <a:gd name="connsiteY24" fmla="*/ 1025912 h 1884556"/>
              <a:gd name="connsiteX25" fmla="*/ 2308814 w 3881136"/>
              <a:gd name="connsiteY25" fmla="*/ 1048215 h 1884556"/>
              <a:gd name="connsiteX26" fmla="*/ 2152696 w 3881136"/>
              <a:gd name="connsiteY26" fmla="*/ 1059366 h 1884556"/>
              <a:gd name="connsiteX27" fmla="*/ 1974277 w 3881136"/>
              <a:gd name="connsiteY27" fmla="*/ 1081668 h 1884556"/>
              <a:gd name="connsiteX28" fmla="*/ 1873916 w 3881136"/>
              <a:gd name="connsiteY28" fmla="*/ 1115122 h 1884556"/>
              <a:gd name="connsiteX29" fmla="*/ 1784706 w 3881136"/>
              <a:gd name="connsiteY29" fmla="*/ 1137425 h 1884556"/>
              <a:gd name="connsiteX30" fmla="*/ 1728950 w 3881136"/>
              <a:gd name="connsiteY30" fmla="*/ 1148576 h 1884556"/>
              <a:gd name="connsiteX31" fmla="*/ 1617438 w 3881136"/>
              <a:gd name="connsiteY31" fmla="*/ 1182029 h 1884556"/>
              <a:gd name="connsiteX32" fmla="*/ 1472472 w 3881136"/>
              <a:gd name="connsiteY32" fmla="*/ 1248937 h 1884556"/>
              <a:gd name="connsiteX33" fmla="*/ 1372111 w 3881136"/>
              <a:gd name="connsiteY33" fmla="*/ 1282390 h 1884556"/>
              <a:gd name="connsiteX34" fmla="*/ 1327506 w 3881136"/>
              <a:gd name="connsiteY34" fmla="*/ 1315844 h 1884556"/>
              <a:gd name="connsiteX35" fmla="*/ 1238296 w 3881136"/>
              <a:gd name="connsiteY35" fmla="*/ 1349298 h 1884556"/>
              <a:gd name="connsiteX36" fmla="*/ 1171389 w 3881136"/>
              <a:gd name="connsiteY36" fmla="*/ 1360449 h 1884556"/>
              <a:gd name="connsiteX37" fmla="*/ 1126784 w 3881136"/>
              <a:gd name="connsiteY37" fmla="*/ 1382751 h 1884556"/>
              <a:gd name="connsiteX38" fmla="*/ 1059877 w 3881136"/>
              <a:gd name="connsiteY38" fmla="*/ 1405054 h 1884556"/>
              <a:gd name="connsiteX39" fmla="*/ 1026423 w 3881136"/>
              <a:gd name="connsiteY39" fmla="*/ 1427356 h 1884556"/>
              <a:gd name="connsiteX40" fmla="*/ 1004121 w 3881136"/>
              <a:gd name="connsiteY40" fmla="*/ 1449659 h 1884556"/>
              <a:gd name="connsiteX41" fmla="*/ 948365 w 3881136"/>
              <a:gd name="connsiteY41" fmla="*/ 1460810 h 1884556"/>
              <a:gd name="connsiteX42" fmla="*/ 914911 w 3881136"/>
              <a:gd name="connsiteY42" fmla="*/ 1471961 h 1884556"/>
              <a:gd name="connsiteX43" fmla="*/ 814550 w 3881136"/>
              <a:gd name="connsiteY43" fmla="*/ 1505415 h 1884556"/>
              <a:gd name="connsiteX44" fmla="*/ 747643 w 3881136"/>
              <a:gd name="connsiteY44" fmla="*/ 1527717 h 1884556"/>
              <a:gd name="connsiteX45" fmla="*/ 591526 w 3881136"/>
              <a:gd name="connsiteY45" fmla="*/ 1550020 h 1884556"/>
              <a:gd name="connsiteX46" fmla="*/ 502316 w 3881136"/>
              <a:gd name="connsiteY46" fmla="*/ 1572322 h 1884556"/>
              <a:gd name="connsiteX47" fmla="*/ 390804 w 3881136"/>
              <a:gd name="connsiteY47" fmla="*/ 1594625 h 1884556"/>
              <a:gd name="connsiteX48" fmla="*/ 312745 w 3881136"/>
              <a:gd name="connsiteY48" fmla="*/ 1650381 h 1884556"/>
              <a:gd name="connsiteX49" fmla="*/ 279292 w 3881136"/>
              <a:gd name="connsiteY49" fmla="*/ 1683834 h 1884556"/>
              <a:gd name="connsiteX50" fmla="*/ 178931 w 3881136"/>
              <a:gd name="connsiteY50" fmla="*/ 1739590 h 1884556"/>
              <a:gd name="connsiteX51" fmla="*/ 123175 w 3881136"/>
              <a:gd name="connsiteY51" fmla="*/ 1784195 h 1884556"/>
              <a:gd name="connsiteX52" fmla="*/ 89721 w 3881136"/>
              <a:gd name="connsiteY52" fmla="*/ 1795346 h 1884556"/>
              <a:gd name="connsiteX53" fmla="*/ 33965 w 3881136"/>
              <a:gd name="connsiteY53" fmla="*/ 1851103 h 1884556"/>
              <a:gd name="connsiteX54" fmla="*/ 511 w 3881136"/>
              <a:gd name="connsiteY54" fmla="*/ 1873405 h 1884556"/>
              <a:gd name="connsiteX55" fmla="*/ 11662 w 3881136"/>
              <a:gd name="connsiteY55" fmla="*/ 1884556 h 188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881136" h="1884556">
                <a:moveTo>
                  <a:pt x="3758472" y="0"/>
                </a:moveTo>
                <a:cubicBezTo>
                  <a:pt x="3777057" y="7434"/>
                  <a:pt x="3799030" y="9276"/>
                  <a:pt x="3814228" y="22303"/>
                </a:cubicBezTo>
                <a:cubicBezTo>
                  <a:pt x="3834363" y="39561"/>
                  <a:pt x="3840818" y="88630"/>
                  <a:pt x="3847682" y="111512"/>
                </a:cubicBezTo>
                <a:cubicBezTo>
                  <a:pt x="3888412" y="247282"/>
                  <a:pt x="3855428" y="120199"/>
                  <a:pt x="3881136" y="223025"/>
                </a:cubicBezTo>
                <a:cubicBezTo>
                  <a:pt x="3877419" y="301083"/>
                  <a:pt x="3879677" y="379657"/>
                  <a:pt x="3869984" y="457200"/>
                </a:cubicBezTo>
                <a:cubicBezTo>
                  <a:pt x="3868322" y="470499"/>
                  <a:pt x="3854331" y="479018"/>
                  <a:pt x="3847682" y="490654"/>
                </a:cubicBezTo>
                <a:cubicBezTo>
                  <a:pt x="3805408" y="564633"/>
                  <a:pt x="3850499" y="510138"/>
                  <a:pt x="3780775" y="579864"/>
                </a:cubicBezTo>
                <a:cubicBezTo>
                  <a:pt x="3762973" y="633265"/>
                  <a:pt x="3777935" y="605004"/>
                  <a:pt x="3725018" y="657922"/>
                </a:cubicBezTo>
                <a:cubicBezTo>
                  <a:pt x="3713867" y="669073"/>
                  <a:pt x="3705670" y="684323"/>
                  <a:pt x="3691565" y="691376"/>
                </a:cubicBezTo>
                <a:cubicBezTo>
                  <a:pt x="3661828" y="706244"/>
                  <a:pt x="3630018" y="717539"/>
                  <a:pt x="3602355" y="735981"/>
                </a:cubicBezTo>
                <a:cubicBezTo>
                  <a:pt x="3591204" y="743415"/>
                  <a:pt x="3581345" y="753306"/>
                  <a:pt x="3568901" y="758283"/>
                </a:cubicBezTo>
                <a:cubicBezTo>
                  <a:pt x="3543776" y="768333"/>
                  <a:pt x="3516274" y="771338"/>
                  <a:pt x="3490843" y="780586"/>
                </a:cubicBezTo>
                <a:cubicBezTo>
                  <a:pt x="3475221" y="786267"/>
                  <a:pt x="3461803" y="797051"/>
                  <a:pt x="3446238" y="802888"/>
                </a:cubicBezTo>
                <a:cubicBezTo>
                  <a:pt x="3361054" y="834831"/>
                  <a:pt x="3443498" y="787531"/>
                  <a:pt x="3345877" y="836342"/>
                </a:cubicBezTo>
                <a:cubicBezTo>
                  <a:pt x="3333890" y="842336"/>
                  <a:pt x="3324410" y="852650"/>
                  <a:pt x="3312423" y="858644"/>
                </a:cubicBezTo>
                <a:cubicBezTo>
                  <a:pt x="3293683" y="868014"/>
                  <a:pt x="3252231" y="875586"/>
                  <a:pt x="3234365" y="880946"/>
                </a:cubicBezTo>
                <a:cubicBezTo>
                  <a:pt x="3211847" y="887701"/>
                  <a:pt x="3189760" y="895815"/>
                  <a:pt x="3167457" y="903249"/>
                </a:cubicBezTo>
                <a:lnTo>
                  <a:pt x="3134004" y="914400"/>
                </a:lnTo>
                <a:cubicBezTo>
                  <a:pt x="3122853" y="918117"/>
                  <a:pt x="3112214" y="924093"/>
                  <a:pt x="3100550" y="925551"/>
                </a:cubicBezTo>
                <a:cubicBezTo>
                  <a:pt x="3070813" y="929268"/>
                  <a:pt x="3040795" y="931180"/>
                  <a:pt x="3011340" y="936703"/>
                </a:cubicBezTo>
                <a:cubicBezTo>
                  <a:pt x="2981214" y="942352"/>
                  <a:pt x="2952630" y="955955"/>
                  <a:pt x="2922131" y="959005"/>
                </a:cubicBezTo>
                <a:lnTo>
                  <a:pt x="2710257" y="981307"/>
                </a:lnTo>
                <a:cubicBezTo>
                  <a:pt x="2691494" y="983987"/>
                  <a:pt x="2673339" y="990366"/>
                  <a:pt x="2654501" y="992459"/>
                </a:cubicBezTo>
                <a:cubicBezTo>
                  <a:pt x="2606333" y="997811"/>
                  <a:pt x="2557858" y="999893"/>
                  <a:pt x="2509536" y="1003610"/>
                </a:cubicBezTo>
                <a:cubicBezTo>
                  <a:pt x="2479713" y="1008580"/>
                  <a:pt x="2418040" y="1018120"/>
                  <a:pt x="2386872" y="1025912"/>
                </a:cubicBezTo>
                <a:cubicBezTo>
                  <a:pt x="2353036" y="1034371"/>
                  <a:pt x="2346364" y="1044043"/>
                  <a:pt x="2308814" y="1048215"/>
                </a:cubicBezTo>
                <a:cubicBezTo>
                  <a:pt x="2256961" y="1053976"/>
                  <a:pt x="2204688" y="1055033"/>
                  <a:pt x="2152696" y="1059366"/>
                </a:cubicBezTo>
                <a:cubicBezTo>
                  <a:pt x="2086816" y="1064856"/>
                  <a:pt x="2036796" y="1069164"/>
                  <a:pt x="1974277" y="1081668"/>
                </a:cubicBezTo>
                <a:cubicBezTo>
                  <a:pt x="1894058" y="1097712"/>
                  <a:pt x="1965053" y="1087080"/>
                  <a:pt x="1873916" y="1115122"/>
                </a:cubicBezTo>
                <a:cubicBezTo>
                  <a:pt x="1844620" y="1124136"/>
                  <a:pt x="1814763" y="1131414"/>
                  <a:pt x="1784706" y="1137425"/>
                </a:cubicBezTo>
                <a:cubicBezTo>
                  <a:pt x="1766121" y="1141142"/>
                  <a:pt x="1747104" y="1143130"/>
                  <a:pt x="1728950" y="1148576"/>
                </a:cubicBezTo>
                <a:cubicBezTo>
                  <a:pt x="1582242" y="1192588"/>
                  <a:pt x="1762278" y="1153061"/>
                  <a:pt x="1617438" y="1182029"/>
                </a:cubicBezTo>
                <a:cubicBezTo>
                  <a:pt x="1553498" y="1213999"/>
                  <a:pt x="1533102" y="1227283"/>
                  <a:pt x="1472472" y="1248937"/>
                </a:cubicBezTo>
                <a:cubicBezTo>
                  <a:pt x="1439263" y="1260797"/>
                  <a:pt x="1372111" y="1282390"/>
                  <a:pt x="1372111" y="1282390"/>
                </a:cubicBezTo>
                <a:cubicBezTo>
                  <a:pt x="1357243" y="1293541"/>
                  <a:pt x="1343753" y="1306818"/>
                  <a:pt x="1327506" y="1315844"/>
                </a:cubicBezTo>
                <a:cubicBezTo>
                  <a:pt x="1321724" y="1319056"/>
                  <a:pt x="1254984" y="1345589"/>
                  <a:pt x="1238296" y="1349298"/>
                </a:cubicBezTo>
                <a:cubicBezTo>
                  <a:pt x="1216224" y="1354203"/>
                  <a:pt x="1193691" y="1356732"/>
                  <a:pt x="1171389" y="1360449"/>
                </a:cubicBezTo>
                <a:cubicBezTo>
                  <a:pt x="1156521" y="1367883"/>
                  <a:pt x="1142218" y="1376577"/>
                  <a:pt x="1126784" y="1382751"/>
                </a:cubicBezTo>
                <a:cubicBezTo>
                  <a:pt x="1104957" y="1391482"/>
                  <a:pt x="1079438" y="1392014"/>
                  <a:pt x="1059877" y="1405054"/>
                </a:cubicBezTo>
                <a:cubicBezTo>
                  <a:pt x="1048726" y="1412488"/>
                  <a:pt x="1036888" y="1418984"/>
                  <a:pt x="1026423" y="1427356"/>
                </a:cubicBezTo>
                <a:cubicBezTo>
                  <a:pt x="1018213" y="1433924"/>
                  <a:pt x="1013784" y="1445517"/>
                  <a:pt x="1004121" y="1449659"/>
                </a:cubicBezTo>
                <a:cubicBezTo>
                  <a:pt x="986700" y="1457125"/>
                  <a:pt x="966753" y="1456213"/>
                  <a:pt x="948365" y="1460810"/>
                </a:cubicBezTo>
                <a:cubicBezTo>
                  <a:pt x="936961" y="1463661"/>
                  <a:pt x="926062" y="1468244"/>
                  <a:pt x="914911" y="1471961"/>
                </a:cubicBezTo>
                <a:cubicBezTo>
                  <a:pt x="853146" y="1513138"/>
                  <a:pt x="910702" y="1481377"/>
                  <a:pt x="814550" y="1505415"/>
                </a:cubicBezTo>
                <a:cubicBezTo>
                  <a:pt x="791743" y="1511117"/>
                  <a:pt x="770323" y="1521532"/>
                  <a:pt x="747643" y="1527717"/>
                </a:cubicBezTo>
                <a:cubicBezTo>
                  <a:pt x="698826" y="1541030"/>
                  <a:pt x="639785" y="1544658"/>
                  <a:pt x="591526" y="1550020"/>
                </a:cubicBezTo>
                <a:cubicBezTo>
                  <a:pt x="561789" y="1557454"/>
                  <a:pt x="532551" y="1567283"/>
                  <a:pt x="502316" y="1572322"/>
                </a:cubicBezTo>
                <a:cubicBezTo>
                  <a:pt x="420292" y="1585993"/>
                  <a:pt x="457344" y="1577989"/>
                  <a:pt x="390804" y="1594625"/>
                </a:cubicBezTo>
                <a:cubicBezTo>
                  <a:pt x="364324" y="1612278"/>
                  <a:pt x="336955" y="1629629"/>
                  <a:pt x="312745" y="1650381"/>
                </a:cubicBezTo>
                <a:cubicBezTo>
                  <a:pt x="300772" y="1660644"/>
                  <a:pt x="291740" y="1674152"/>
                  <a:pt x="279292" y="1683834"/>
                </a:cubicBezTo>
                <a:cubicBezTo>
                  <a:pt x="221776" y="1728568"/>
                  <a:pt x="229406" y="1722765"/>
                  <a:pt x="178931" y="1739590"/>
                </a:cubicBezTo>
                <a:cubicBezTo>
                  <a:pt x="158187" y="1760334"/>
                  <a:pt x="151309" y="1770128"/>
                  <a:pt x="123175" y="1784195"/>
                </a:cubicBezTo>
                <a:cubicBezTo>
                  <a:pt x="112661" y="1789452"/>
                  <a:pt x="100872" y="1791629"/>
                  <a:pt x="89721" y="1795346"/>
                </a:cubicBezTo>
                <a:cubicBezTo>
                  <a:pt x="71136" y="1813932"/>
                  <a:pt x="55835" y="1836524"/>
                  <a:pt x="33965" y="1851103"/>
                </a:cubicBezTo>
                <a:cubicBezTo>
                  <a:pt x="22814" y="1858537"/>
                  <a:pt x="7945" y="1862254"/>
                  <a:pt x="511" y="1873405"/>
                </a:cubicBezTo>
                <a:cubicBezTo>
                  <a:pt x="-2405" y="1877779"/>
                  <a:pt x="7945" y="1880839"/>
                  <a:pt x="11662" y="188455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6864627" y="1457739"/>
            <a:ext cx="4287283" cy="3405809"/>
            <a:chOff x="6467061" y="1073426"/>
            <a:chExt cx="4287283" cy="3405809"/>
          </a:xfrm>
        </p:grpSpPr>
        <p:sp>
          <p:nvSpPr>
            <p:cNvPr id="25" name="文本框 24"/>
            <p:cNvSpPr txBox="1"/>
            <p:nvPr/>
          </p:nvSpPr>
          <p:spPr>
            <a:xfrm>
              <a:off x="7430188" y="1444089"/>
              <a:ext cx="332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“manually change sort and label”</a:t>
              </a:r>
              <a:endParaRPr lang="zh-CN" altLang="en-US" dirty="0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6467061" y="1073426"/>
              <a:ext cx="1380468" cy="3405809"/>
            </a:xfrm>
            <a:custGeom>
              <a:avLst/>
              <a:gdLst>
                <a:gd name="connsiteX0" fmla="*/ 0 w 1380468"/>
                <a:gd name="connsiteY0" fmla="*/ 0 h 3405809"/>
                <a:gd name="connsiteX1" fmla="*/ 79513 w 1380468"/>
                <a:gd name="connsiteY1" fmla="*/ 66261 h 3405809"/>
                <a:gd name="connsiteX2" fmla="*/ 119269 w 1380468"/>
                <a:gd name="connsiteY2" fmla="*/ 106017 h 3405809"/>
                <a:gd name="connsiteX3" fmla="*/ 159026 w 1380468"/>
                <a:gd name="connsiteY3" fmla="*/ 119270 h 3405809"/>
                <a:gd name="connsiteX4" fmla="*/ 198782 w 1380468"/>
                <a:gd name="connsiteY4" fmla="*/ 145774 h 3405809"/>
                <a:gd name="connsiteX5" fmla="*/ 238539 w 1380468"/>
                <a:gd name="connsiteY5" fmla="*/ 159026 h 3405809"/>
                <a:gd name="connsiteX6" fmla="*/ 304800 w 1380468"/>
                <a:gd name="connsiteY6" fmla="*/ 198783 h 3405809"/>
                <a:gd name="connsiteX7" fmla="*/ 344556 w 1380468"/>
                <a:gd name="connsiteY7" fmla="*/ 225287 h 3405809"/>
                <a:gd name="connsiteX8" fmla="*/ 437322 w 1380468"/>
                <a:gd name="connsiteY8" fmla="*/ 251791 h 3405809"/>
                <a:gd name="connsiteX9" fmla="*/ 556591 w 1380468"/>
                <a:gd name="connsiteY9" fmla="*/ 331304 h 3405809"/>
                <a:gd name="connsiteX10" fmla="*/ 596348 w 1380468"/>
                <a:gd name="connsiteY10" fmla="*/ 384313 h 3405809"/>
                <a:gd name="connsiteX11" fmla="*/ 636104 w 1380468"/>
                <a:gd name="connsiteY11" fmla="*/ 410817 h 3405809"/>
                <a:gd name="connsiteX12" fmla="*/ 728869 w 1380468"/>
                <a:gd name="connsiteY12" fmla="*/ 477078 h 3405809"/>
                <a:gd name="connsiteX13" fmla="*/ 755374 w 1380468"/>
                <a:gd name="connsiteY13" fmla="*/ 516835 h 3405809"/>
                <a:gd name="connsiteX14" fmla="*/ 901148 w 1380468"/>
                <a:gd name="connsiteY14" fmla="*/ 622852 h 3405809"/>
                <a:gd name="connsiteX15" fmla="*/ 980661 w 1380468"/>
                <a:gd name="connsiteY15" fmla="*/ 728870 h 3405809"/>
                <a:gd name="connsiteX16" fmla="*/ 1007165 w 1380468"/>
                <a:gd name="connsiteY16" fmla="*/ 768626 h 3405809"/>
                <a:gd name="connsiteX17" fmla="*/ 1086678 w 1380468"/>
                <a:gd name="connsiteY17" fmla="*/ 848139 h 3405809"/>
                <a:gd name="connsiteX18" fmla="*/ 1113182 w 1380468"/>
                <a:gd name="connsiteY18" fmla="*/ 927652 h 3405809"/>
                <a:gd name="connsiteX19" fmla="*/ 1179443 w 1380468"/>
                <a:gd name="connsiteY19" fmla="*/ 1060174 h 3405809"/>
                <a:gd name="connsiteX20" fmla="*/ 1205948 w 1380468"/>
                <a:gd name="connsiteY20" fmla="*/ 1205948 h 3405809"/>
                <a:gd name="connsiteX21" fmla="*/ 1285461 w 1380468"/>
                <a:gd name="connsiteY21" fmla="*/ 1417983 h 3405809"/>
                <a:gd name="connsiteX22" fmla="*/ 1325217 w 1380468"/>
                <a:gd name="connsiteY22" fmla="*/ 1616765 h 3405809"/>
                <a:gd name="connsiteX23" fmla="*/ 1351722 w 1380468"/>
                <a:gd name="connsiteY23" fmla="*/ 1683026 h 3405809"/>
                <a:gd name="connsiteX24" fmla="*/ 1351722 w 1380468"/>
                <a:gd name="connsiteY24" fmla="*/ 2345635 h 3405809"/>
                <a:gd name="connsiteX25" fmla="*/ 1325217 w 1380468"/>
                <a:gd name="connsiteY25" fmla="*/ 2451652 h 3405809"/>
                <a:gd name="connsiteX26" fmla="*/ 1311965 w 1380468"/>
                <a:gd name="connsiteY26" fmla="*/ 2531165 h 3405809"/>
                <a:gd name="connsiteX27" fmla="*/ 1285461 w 1380468"/>
                <a:gd name="connsiteY27" fmla="*/ 2557670 h 3405809"/>
                <a:gd name="connsiteX28" fmla="*/ 1232452 w 1380468"/>
                <a:gd name="connsiteY28" fmla="*/ 2650435 h 3405809"/>
                <a:gd name="connsiteX29" fmla="*/ 1219200 w 1380468"/>
                <a:gd name="connsiteY29" fmla="*/ 2756452 h 3405809"/>
                <a:gd name="connsiteX30" fmla="*/ 1192696 w 1380468"/>
                <a:gd name="connsiteY30" fmla="*/ 2796209 h 3405809"/>
                <a:gd name="connsiteX31" fmla="*/ 1152939 w 1380468"/>
                <a:gd name="connsiteY31" fmla="*/ 2902226 h 3405809"/>
                <a:gd name="connsiteX32" fmla="*/ 1126435 w 1380468"/>
                <a:gd name="connsiteY32" fmla="*/ 3299791 h 3405809"/>
                <a:gd name="connsiteX33" fmla="*/ 1113182 w 1380468"/>
                <a:gd name="connsiteY33" fmla="*/ 3366052 h 3405809"/>
                <a:gd name="connsiteX34" fmla="*/ 1126435 w 1380468"/>
                <a:gd name="connsiteY34" fmla="*/ 3405809 h 340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80468" h="3405809">
                  <a:moveTo>
                    <a:pt x="0" y="0"/>
                  </a:moveTo>
                  <a:cubicBezTo>
                    <a:pt x="26504" y="22087"/>
                    <a:pt x="53727" y="43340"/>
                    <a:pt x="79513" y="66261"/>
                  </a:cubicBezTo>
                  <a:cubicBezTo>
                    <a:pt x="93520" y="78712"/>
                    <a:pt x="103675" y="95621"/>
                    <a:pt x="119269" y="106017"/>
                  </a:cubicBezTo>
                  <a:cubicBezTo>
                    <a:pt x="130892" y="113766"/>
                    <a:pt x="146532" y="113023"/>
                    <a:pt x="159026" y="119270"/>
                  </a:cubicBezTo>
                  <a:cubicBezTo>
                    <a:pt x="173271" y="126393"/>
                    <a:pt x="184536" y="138651"/>
                    <a:pt x="198782" y="145774"/>
                  </a:cubicBezTo>
                  <a:cubicBezTo>
                    <a:pt x="211276" y="152021"/>
                    <a:pt x="226045" y="152779"/>
                    <a:pt x="238539" y="159026"/>
                  </a:cubicBezTo>
                  <a:cubicBezTo>
                    <a:pt x="261577" y="170545"/>
                    <a:pt x="282958" y="185131"/>
                    <a:pt x="304800" y="198783"/>
                  </a:cubicBezTo>
                  <a:cubicBezTo>
                    <a:pt x="318306" y="207224"/>
                    <a:pt x="330310" y="218164"/>
                    <a:pt x="344556" y="225287"/>
                  </a:cubicBezTo>
                  <a:cubicBezTo>
                    <a:pt x="363567" y="234792"/>
                    <a:pt x="420339" y="247545"/>
                    <a:pt x="437322" y="251791"/>
                  </a:cubicBezTo>
                  <a:cubicBezTo>
                    <a:pt x="477078" y="278295"/>
                    <a:pt x="527922" y="293079"/>
                    <a:pt x="556591" y="331304"/>
                  </a:cubicBezTo>
                  <a:cubicBezTo>
                    <a:pt x="569843" y="348974"/>
                    <a:pt x="580730" y="368695"/>
                    <a:pt x="596348" y="384313"/>
                  </a:cubicBezTo>
                  <a:cubicBezTo>
                    <a:pt x="607610" y="395575"/>
                    <a:pt x="623144" y="401560"/>
                    <a:pt x="636104" y="410817"/>
                  </a:cubicBezTo>
                  <a:cubicBezTo>
                    <a:pt x="751166" y="493005"/>
                    <a:pt x="635177" y="414617"/>
                    <a:pt x="728869" y="477078"/>
                  </a:cubicBezTo>
                  <a:cubicBezTo>
                    <a:pt x="737704" y="490330"/>
                    <a:pt x="744112" y="505573"/>
                    <a:pt x="755374" y="516835"/>
                  </a:cubicBezTo>
                  <a:cubicBezTo>
                    <a:pt x="813301" y="574762"/>
                    <a:pt x="836191" y="583878"/>
                    <a:pt x="901148" y="622852"/>
                  </a:cubicBezTo>
                  <a:cubicBezTo>
                    <a:pt x="984689" y="762089"/>
                    <a:pt x="897848" y="629495"/>
                    <a:pt x="980661" y="728870"/>
                  </a:cubicBezTo>
                  <a:cubicBezTo>
                    <a:pt x="990857" y="741105"/>
                    <a:pt x="995903" y="757364"/>
                    <a:pt x="1007165" y="768626"/>
                  </a:cubicBezTo>
                  <a:cubicBezTo>
                    <a:pt x="1123432" y="884893"/>
                    <a:pt x="956752" y="674905"/>
                    <a:pt x="1086678" y="848139"/>
                  </a:cubicBezTo>
                  <a:cubicBezTo>
                    <a:pt x="1095513" y="874643"/>
                    <a:pt x="1098808" y="903695"/>
                    <a:pt x="1113182" y="927652"/>
                  </a:cubicBezTo>
                  <a:cubicBezTo>
                    <a:pt x="1145652" y="981767"/>
                    <a:pt x="1161407" y="1000053"/>
                    <a:pt x="1179443" y="1060174"/>
                  </a:cubicBezTo>
                  <a:cubicBezTo>
                    <a:pt x="1200637" y="1130820"/>
                    <a:pt x="1185807" y="1130417"/>
                    <a:pt x="1205948" y="1205948"/>
                  </a:cubicBezTo>
                  <a:cubicBezTo>
                    <a:pt x="1229663" y="1294882"/>
                    <a:pt x="1250614" y="1336673"/>
                    <a:pt x="1285461" y="1417983"/>
                  </a:cubicBezTo>
                  <a:cubicBezTo>
                    <a:pt x="1294123" y="1478618"/>
                    <a:pt x="1302498" y="1559968"/>
                    <a:pt x="1325217" y="1616765"/>
                  </a:cubicBezTo>
                  <a:lnTo>
                    <a:pt x="1351722" y="1683026"/>
                  </a:lnTo>
                  <a:cubicBezTo>
                    <a:pt x="1402929" y="1939064"/>
                    <a:pt x="1374643" y="1772614"/>
                    <a:pt x="1351722" y="2345635"/>
                  </a:cubicBezTo>
                  <a:cubicBezTo>
                    <a:pt x="1350268" y="2381977"/>
                    <a:pt x="1336575" y="2417577"/>
                    <a:pt x="1325217" y="2451652"/>
                  </a:cubicBezTo>
                  <a:cubicBezTo>
                    <a:pt x="1320800" y="2478156"/>
                    <a:pt x="1321400" y="2506006"/>
                    <a:pt x="1311965" y="2531165"/>
                  </a:cubicBezTo>
                  <a:cubicBezTo>
                    <a:pt x="1307578" y="2542864"/>
                    <a:pt x="1293266" y="2547914"/>
                    <a:pt x="1285461" y="2557670"/>
                  </a:cubicBezTo>
                  <a:cubicBezTo>
                    <a:pt x="1260482" y="2588894"/>
                    <a:pt x="1250593" y="2614151"/>
                    <a:pt x="1232452" y="2650435"/>
                  </a:cubicBezTo>
                  <a:cubicBezTo>
                    <a:pt x="1228035" y="2685774"/>
                    <a:pt x="1228571" y="2722093"/>
                    <a:pt x="1219200" y="2756452"/>
                  </a:cubicBezTo>
                  <a:cubicBezTo>
                    <a:pt x="1215009" y="2771818"/>
                    <a:pt x="1198288" y="2781296"/>
                    <a:pt x="1192696" y="2796209"/>
                  </a:cubicBezTo>
                  <a:cubicBezTo>
                    <a:pt x="1143569" y="2927212"/>
                    <a:pt x="1215095" y="2808993"/>
                    <a:pt x="1152939" y="2902226"/>
                  </a:cubicBezTo>
                  <a:cubicBezTo>
                    <a:pt x="1100582" y="3059301"/>
                    <a:pt x="1151856" y="2893067"/>
                    <a:pt x="1126435" y="3299791"/>
                  </a:cubicBezTo>
                  <a:cubicBezTo>
                    <a:pt x="1125030" y="3322272"/>
                    <a:pt x="1117600" y="3343965"/>
                    <a:pt x="1113182" y="3366052"/>
                  </a:cubicBezTo>
                  <a:lnTo>
                    <a:pt x="1126435" y="3405809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51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can’t use </a:t>
            </a:r>
            <a:r>
              <a:rPr lang="en-US" altLang="zh-CN" dirty="0" err="1" smtClean="0"/>
              <a:t>powershell</a:t>
            </a:r>
            <a:r>
              <a:rPr lang="en-US" altLang="zh-CN" dirty="0" smtClean="0"/>
              <a:t> to control the load of </a:t>
            </a:r>
            <a:r>
              <a:rPr lang="en-US" altLang="zh-CN" dirty="0" err="1" smtClean="0"/>
              <a:t>Rainmeter</a:t>
            </a:r>
            <a:r>
              <a:rPr lang="en-US" altLang="zh-CN" dirty="0" smtClean="0"/>
              <a:t> icon</a:t>
            </a:r>
          </a:p>
          <a:p>
            <a:r>
              <a:rPr lang="en-US" altLang="zh-CN" dirty="0" smtClean="0"/>
              <a:t>2. </a:t>
            </a:r>
            <a:r>
              <a:rPr lang="en-US" altLang="zh-CN" dirty="0" smtClean="0"/>
              <a:t>can’t use </a:t>
            </a:r>
            <a:r>
              <a:rPr lang="en-US" altLang="zh-CN" dirty="0" err="1" smtClean="0"/>
              <a:t>powershell</a:t>
            </a:r>
            <a:r>
              <a:rPr lang="en-US" altLang="zh-CN" dirty="0" smtClean="0"/>
              <a:t> to control the refresh of </a:t>
            </a:r>
            <a:r>
              <a:rPr lang="en-US" altLang="zh-CN" dirty="0" err="1" smtClean="0"/>
              <a:t>Rainmeter</a:t>
            </a:r>
            <a:r>
              <a:rPr lang="en-US" altLang="zh-CN" dirty="0" smtClean="0"/>
              <a:t> 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80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76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Rainmeter &amp; Powershell </vt:lpstr>
      <vt:lpstr>PowerPoint 演示文稿</vt:lpstr>
      <vt:lpstr>limitation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Rainmeter &amp; Powershell</dc:title>
  <dc:creator>Windows 用户</dc:creator>
  <cp:lastModifiedBy>Windows 用户</cp:lastModifiedBy>
  <cp:revision>6</cp:revision>
  <dcterms:created xsi:type="dcterms:W3CDTF">2019-04-19T06:02:06Z</dcterms:created>
  <dcterms:modified xsi:type="dcterms:W3CDTF">2019-04-21T04:00:17Z</dcterms:modified>
</cp:coreProperties>
</file>