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5" autoAdjust="0"/>
    <p:restoredTop sz="89676" autoAdjust="0"/>
  </p:normalViewPr>
  <p:slideViewPr>
    <p:cSldViewPr snapToGrid="0">
      <p:cViewPr varScale="1">
        <p:scale>
          <a:sx n="81" d="100"/>
          <a:sy n="81" d="100"/>
        </p:scale>
        <p:origin x="43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88C1FB-E080-4820-8315-0CCA5F9EE695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AFFEA-D89F-46AB-852F-82E68CD598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23353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sssssss</a:t>
            </a:r>
            <a:r>
              <a:rPr lang="en-US" altLang="zh-CN" dirty="0" err="1" smtClean="0"/>
              <a:t>s's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EAFFEA-D89F-46AB-852F-82E68CD598D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9968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5BFFC-1CC0-43C5-83D7-BC99F67516E4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11756-C443-4448-BBDB-5832285D04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4647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5BFFC-1CC0-43C5-83D7-BC99F67516E4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11756-C443-4448-BBDB-5832285D04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3268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5BFFC-1CC0-43C5-83D7-BC99F67516E4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11756-C443-4448-BBDB-5832285D04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534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5BFFC-1CC0-43C5-83D7-BC99F67516E4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11756-C443-4448-BBDB-5832285D04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9362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5BFFC-1CC0-43C5-83D7-BC99F67516E4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11756-C443-4448-BBDB-5832285D04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1213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5BFFC-1CC0-43C5-83D7-BC99F67516E4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11756-C443-4448-BBDB-5832285D04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5371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5BFFC-1CC0-43C5-83D7-BC99F67516E4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11756-C443-4448-BBDB-5832285D04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6823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5BFFC-1CC0-43C5-83D7-BC99F67516E4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11756-C443-4448-BBDB-5832285D04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147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5BFFC-1CC0-43C5-83D7-BC99F67516E4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11756-C443-4448-BBDB-5832285D04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9730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5BFFC-1CC0-43C5-83D7-BC99F67516E4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11756-C443-4448-BBDB-5832285D04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6770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5BFFC-1CC0-43C5-83D7-BC99F67516E4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11756-C443-4448-BBDB-5832285D04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5742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35BFFC-1CC0-43C5-83D7-BC99F67516E4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11756-C443-4448-BBDB-5832285D04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7075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Grip Task introduction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5065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1742737" y="683111"/>
            <a:ext cx="7218382" cy="1355462"/>
            <a:chOff x="2474258" y="1506071"/>
            <a:chExt cx="7218382" cy="1355462"/>
          </a:xfrm>
        </p:grpSpPr>
        <p:grpSp>
          <p:nvGrpSpPr>
            <p:cNvPr id="13" name="组合 12"/>
            <p:cNvGrpSpPr/>
            <p:nvPr/>
          </p:nvGrpSpPr>
          <p:grpSpPr>
            <a:xfrm>
              <a:off x="2474258" y="2065467"/>
              <a:ext cx="7218382" cy="796066"/>
              <a:chOff x="3528508" y="2043952"/>
              <a:chExt cx="7218382" cy="796066"/>
            </a:xfrm>
          </p:grpSpPr>
          <p:grpSp>
            <p:nvGrpSpPr>
              <p:cNvPr id="10" name="组合 9"/>
              <p:cNvGrpSpPr/>
              <p:nvPr/>
            </p:nvGrpSpPr>
            <p:grpSpPr>
              <a:xfrm>
                <a:off x="4593515" y="2043952"/>
                <a:ext cx="6153375" cy="774552"/>
                <a:chOff x="1645920" y="1506070"/>
                <a:chExt cx="6153375" cy="774552"/>
              </a:xfrm>
            </p:grpSpPr>
            <p:sp>
              <p:nvSpPr>
                <p:cNvPr id="4" name="圆角矩形 3"/>
                <p:cNvSpPr/>
                <p:nvPr/>
              </p:nvSpPr>
              <p:spPr>
                <a:xfrm>
                  <a:off x="1645920" y="1506070"/>
                  <a:ext cx="989704" cy="774552"/>
                </a:xfrm>
                <a:prstGeom prst="round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>
                      <a:solidFill>
                        <a:srgbClr val="FF0000"/>
                      </a:solidFill>
                    </a:rPr>
                    <a:t>M</a:t>
                  </a:r>
                  <a:r>
                    <a:rPr lang="en-US" altLang="zh-CN" dirty="0" smtClean="0"/>
                    <a:t>ain</a:t>
                  </a:r>
                </a:p>
                <a:p>
                  <a:pPr algn="ctr"/>
                  <a:r>
                    <a:rPr lang="en-US" altLang="zh-CN" dirty="0" smtClean="0"/>
                    <a:t>(Test)</a:t>
                  </a:r>
                  <a:endParaRPr lang="zh-CN" altLang="en-US" dirty="0"/>
                </a:p>
              </p:txBody>
            </p:sp>
            <p:sp>
              <p:nvSpPr>
                <p:cNvPr id="5" name="圆角矩形 4"/>
                <p:cNvSpPr/>
                <p:nvPr/>
              </p:nvSpPr>
              <p:spPr>
                <a:xfrm>
                  <a:off x="3216536" y="1506070"/>
                  <a:ext cx="989704" cy="774552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>
                      <a:solidFill>
                        <a:srgbClr val="FF0000"/>
                      </a:solidFill>
                    </a:rPr>
                    <a:t>T</a:t>
                  </a:r>
                  <a:r>
                    <a:rPr lang="en-US" altLang="zh-CN" dirty="0" smtClean="0"/>
                    <a:t>rain</a:t>
                  </a:r>
                  <a:endParaRPr lang="zh-CN" altLang="en-US" dirty="0"/>
                </a:p>
              </p:txBody>
            </p:sp>
            <p:sp>
              <p:nvSpPr>
                <p:cNvPr id="6" name="圆角矩形 5"/>
                <p:cNvSpPr/>
                <p:nvPr/>
              </p:nvSpPr>
              <p:spPr>
                <a:xfrm>
                  <a:off x="4206240" y="1506070"/>
                  <a:ext cx="989704" cy="774552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Train</a:t>
                  </a:r>
                  <a:endParaRPr lang="zh-CN" altLang="en-US" dirty="0"/>
                </a:p>
              </p:txBody>
            </p:sp>
            <p:sp>
              <p:nvSpPr>
                <p:cNvPr id="7" name="圆角矩形 6"/>
                <p:cNvSpPr/>
                <p:nvPr/>
              </p:nvSpPr>
              <p:spPr>
                <a:xfrm>
                  <a:off x="5195944" y="1506070"/>
                  <a:ext cx="989704" cy="774552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mtClean="0"/>
                    <a:t>Train</a:t>
                  </a:r>
                  <a:endParaRPr lang="zh-CN" altLang="en-US" dirty="0"/>
                </a:p>
              </p:txBody>
            </p:sp>
            <p:sp>
              <p:nvSpPr>
                <p:cNvPr id="9" name="圆角矩形 8"/>
                <p:cNvSpPr/>
                <p:nvPr/>
              </p:nvSpPr>
              <p:spPr>
                <a:xfrm>
                  <a:off x="6809591" y="1506070"/>
                  <a:ext cx="989704" cy="774552"/>
                </a:xfrm>
                <a:prstGeom prst="round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>
                      <a:solidFill>
                        <a:srgbClr val="FF0000"/>
                      </a:solidFill>
                    </a:rPr>
                    <a:t>M</a:t>
                  </a:r>
                  <a:r>
                    <a:rPr lang="en-US" altLang="zh-CN" dirty="0" smtClean="0"/>
                    <a:t>ain</a:t>
                  </a:r>
                </a:p>
                <a:p>
                  <a:pPr algn="ctr"/>
                  <a:r>
                    <a:rPr lang="en-US" altLang="zh-CN" dirty="0" smtClean="0"/>
                    <a:t>(Test</a:t>
                  </a:r>
                  <a:endParaRPr lang="zh-CN" altLang="en-US" dirty="0"/>
                </a:p>
              </p:txBody>
            </p:sp>
          </p:grpSp>
          <p:sp>
            <p:nvSpPr>
              <p:cNvPr id="12" name="圆角矩形 11"/>
              <p:cNvSpPr/>
              <p:nvPr/>
            </p:nvSpPr>
            <p:spPr>
              <a:xfrm>
                <a:off x="3528508" y="2043952"/>
                <a:ext cx="1065007" cy="796066"/>
              </a:xfrm>
              <a:prstGeom prst="round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rgbClr val="FF0000"/>
                    </a:solidFill>
                  </a:rPr>
                  <a:t>p</a:t>
                </a:r>
                <a:r>
                  <a:rPr lang="en-US" altLang="zh-CN" dirty="0" smtClean="0"/>
                  <a:t>ractice</a:t>
                </a:r>
                <a:endParaRPr lang="zh-CN" altLang="en-US" dirty="0"/>
              </a:p>
            </p:txBody>
          </p:sp>
        </p:grpSp>
        <p:sp>
          <p:nvSpPr>
            <p:cNvPr id="15" name="文本框 14"/>
            <p:cNvSpPr txBox="1"/>
            <p:nvPr/>
          </p:nvSpPr>
          <p:spPr>
            <a:xfrm>
              <a:off x="3205778" y="1506071"/>
              <a:ext cx="666974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day1</a:t>
              </a:r>
              <a:endParaRPr lang="zh-CN" altLang="en-US" dirty="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5271246" y="1506071"/>
              <a:ext cx="666974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day2</a:t>
              </a:r>
              <a:endParaRPr lang="zh-CN" altLang="en-US" dirty="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6260950" y="1506071"/>
              <a:ext cx="666974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day3</a:t>
              </a:r>
              <a:endParaRPr lang="zh-CN" altLang="en-US" dirty="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7250654" y="1506071"/>
              <a:ext cx="666974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day4</a:t>
              </a:r>
              <a:endParaRPr lang="zh-CN" altLang="en-US" dirty="0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8864301" y="1506071"/>
              <a:ext cx="666974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day5</a:t>
              </a:r>
              <a:endParaRPr lang="zh-CN" altLang="en-US" dirty="0"/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1395291" y="2409713"/>
            <a:ext cx="85415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关于</a:t>
            </a:r>
            <a:r>
              <a:rPr lang="en-US" altLang="zh-CN" dirty="0" smtClean="0"/>
              <a:t>Practice, train, test</a:t>
            </a:r>
            <a:r>
              <a:rPr lang="zh-CN" altLang="en-US" dirty="0" smtClean="0"/>
              <a:t>（</a:t>
            </a:r>
            <a:r>
              <a:rPr lang="en-US" altLang="zh-CN" dirty="0" smtClean="0"/>
              <a:t>main) </a:t>
            </a:r>
            <a:r>
              <a:rPr lang="zh-CN" altLang="en-US" dirty="0" smtClean="0"/>
              <a:t>的函数分别以</a:t>
            </a:r>
            <a:r>
              <a:rPr lang="en-US" altLang="zh-CN" dirty="0" smtClean="0"/>
              <a:t>p t m </a:t>
            </a:r>
            <a:r>
              <a:rPr lang="zh-CN" altLang="en-US" dirty="0" smtClean="0"/>
              <a:t>加上“</a:t>
            </a:r>
            <a:r>
              <a:rPr lang="en-US" altLang="zh-CN" dirty="0" smtClean="0"/>
              <a:t>_”</a:t>
            </a:r>
            <a:r>
              <a:rPr lang="zh-CN" altLang="en-US" dirty="0" smtClean="0"/>
              <a:t>开头命名，如上图红色标致所示。</a:t>
            </a:r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需要在</a:t>
            </a:r>
            <a:r>
              <a:rPr lang="en-US" altLang="zh-CN" dirty="0" err="1" smtClean="0"/>
              <a:t>pmode</a:t>
            </a:r>
            <a:r>
              <a:rPr lang="zh-CN" altLang="en-US" dirty="0" smtClean="0"/>
              <a:t>下运行的程序会以</a:t>
            </a:r>
            <a:r>
              <a:rPr lang="en-US" altLang="zh-CN" dirty="0" err="1" smtClean="0"/>
              <a:t>pmode</a:t>
            </a:r>
            <a:r>
              <a:rPr lang="zh-CN" altLang="en-US" dirty="0" smtClean="0"/>
              <a:t>加上“</a:t>
            </a:r>
            <a:r>
              <a:rPr lang="en-US" altLang="zh-CN" dirty="0" smtClean="0"/>
              <a:t>_”</a:t>
            </a:r>
            <a:r>
              <a:rPr lang="zh-CN" altLang="en-US" dirty="0" smtClean="0"/>
              <a:t>开头命名</a:t>
            </a:r>
            <a:endParaRPr lang="en-US" altLang="zh-CN" dirty="0" smtClean="0"/>
          </a:p>
          <a:p>
            <a:r>
              <a:rPr lang="en-US" altLang="zh-CN" dirty="0" smtClean="0"/>
              <a:t>3. </a:t>
            </a:r>
            <a:r>
              <a:rPr lang="zh-CN" altLang="en-US" dirty="0" smtClean="0"/>
              <a:t>每次进行任务前都要先运行测试函数和握力基础测量函数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1575993" y="3981182"/>
            <a:ext cx="7223761" cy="2097740"/>
            <a:chOff x="1575993" y="3981182"/>
            <a:chExt cx="7223761" cy="2097740"/>
          </a:xfrm>
        </p:grpSpPr>
        <p:sp>
          <p:nvSpPr>
            <p:cNvPr id="22" name="圆角矩形 21"/>
            <p:cNvSpPr/>
            <p:nvPr/>
          </p:nvSpPr>
          <p:spPr>
            <a:xfrm>
              <a:off x="1575993" y="3981182"/>
              <a:ext cx="1398494" cy="69924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/>
                <a:t>trysound</a:t>
              </a:r>
              <a:endParaRPr lang="zh-CN" altLang="en-US" dirty="0"/>
            </a:p>
          </p:txBody>
        </p:sp>
        <p:sp>
          <p:nvSpPr>
            <p:cNvPr id="23" name="圆角矩形 22"/>
            <p:cNvSpPr/>
            <p:nvPr/>
          </p:nvSpPr>
          <p:spPr>
            <a:xfrm>
              <a:off x="1575993" y="4680428"/>
              <a:ext cx="1398494" cy="69924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/>
                <a:t>tryforce</a:t>
              </a:r>
              <a:endParaRPr lang="zh-CN" altLang="en-US" dirty="0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2974487" y="4146139"/>
              <a:ext cx="17319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测试声音</a:t>
              </a:r>
              <a:endParaRPr lang="zh-CN" altLang="en-US" dirty="0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2974487" y="4845385"/>
              <a:ext cx="17319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测试握力装置</a:t>
              </a:r>
              <a:endParaRPr lang="zh-CN" altLang="en-US" dirty="0"/>
            </a:p>
          </p:txBody>
        </p:sp>
        <p:sp>
          <p:nvSpPr>
            <p:cNvPr id="27" name="圆角矩形 26"/>
            <p:cNvSpPr/>
            <p:nvPr/>
          </p:nvSpPr>
          <p:spPr>
            <a:xfrm>
              <a:off x="1575993" y="5379675"/>
              <a:ext cx="1398494" cy="69924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threshold</a:t>
              </a:r>
              <a:endParaRPr lang="zh-CN" altLang="en-US" dirty="0"/>
            </a:p>
          </p:txBody>
        </p:sp>
        <p:sp>
          <p:nvSpPr>
            <p:cNvPr id="28" name="矩形 27"/>
            <p:cNvSpPr/>
            <p:nvPr/>
          </p:nvSpPr>
          <p:spPr>
            <a:xfrm>
              <a:off x="2952970" y="5544632"/>
              <a:ext cx="163217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 smtClean="0"/>
                <a:t>握力基础测量</a:t>
              </a:r>
              <a:r>
                <a:rPr lang="en-US" altLang="zh-CN" dirty="0" smtClean="0"/>
                <a:t> </a:t>
              </a:r>
              <a:endParaRPr lang="zh-CN" altLang="en-US" dirty="0"/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4826271" y="4680428"/>
              <a:ext cx="3973483" cy="646331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dirty="0" err="1" smtClean="0"/>
                <a:t>Tryforce</a:t>
              </a:r>
              <a:r>
                <a:rPr lang="en-US" altLang="zh-CN" dirty="0" smtClean="0"/>
                <a:t> </a:t>
              </a:r>
              <a:r>
                <a:rPr lang="zh-CN" altLang="en-US" dirty="0" smtClean="0"/>
                <a:t>如果满屏蓝线则为失败，请查看</a:t>
              </a:r>
              <a:r>
                <a:rPr lang="zh-CN" altLang="en-US" dirty="0"/>
                <a:t>设备管理</a:t>
              </a:r>
              <a:r>
                <a:rPr lang="zh-CN" altLang="en-US" dirty="0" smtClean="0"/>
                <a:t>器，重新拔插接头。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59386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Process procedure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194099" y="2208910"/>
            <a:ext cx="2345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Practice &amp; main(test):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2764716" y="3205777"/>
            <a:ext cx="774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Train: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3840480" y="3137639"/>
            <a:ext cx="1280160" cy="505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*start</a:t>
            </a:r>
            <a:endParaRPr lang="zh-CN" altLang="en-US" dirty="0"/>
          </a:p>
        </p:txBody>
      </p:sp>
      <p:grpSp>
        <p:nvGrpSpPr>
          <p:cNvPr id="13" name="组合 12"/>
          <p:cNvGrpSpPr/>
          <p:nvPr/>
        </p:nvGrpSpPr>
        <p:grpSpPr>
          <a:xfrm>
            <a:off x="3840480" y="2140771"/>
            <a:ext cx="3065929" cy="505610"/>
            <a:chOff x="3840480" y="2140771"/>
            <a:chExt cx="3065929" cy="505610"/>
          </a:xfrm>
        </p:grpSpPr>
        <p:sp>
          <p:nvSpPr>
            <p:cNvPr id="7" name="圆角矩形 6"/>
            <p:cNvSpPr/>
            <p:nvPr/>
          </p:nvSpPr>
          <p:spPr>
            <a:xfrm>
              <a:off x="3840480" y="2140772"/>
              <a:ext cx="1280160" cy="50560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*start</a:t>
              </a:r>
              <a:endParaRPr lang="zh-CN" altLang="en-US" dirty="0"/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5626249" y="2140771"/>
              <a:ext cx="1280160" cy="50560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/>
                <a:t>pmode</a:t>
              </a:r>
              <a:endParaRPr lang="zh-CN" altLang="en-US" dirty="0"/>
            </a:p>
          </p:txBody>
        </p:sp>
        <p:cxnSp>
          <p:nvCxnSpPr>
            <p:cNvPr id="12" name="直接箭头连接符 11"/>
            <p:cNvCxnSpPr>
              <a:stCxn id="7" idx="3"/>
              <a:endCxn id="8" idx="1"/>
            </p:cNvCxnSpPr>
            <p:nvPr/>
          </p:nvCxnSpPr>
          <p:spPr>
            <a:xfrm flipV="1">
              <a:off x="5120640" y="2393576"/>
              <a:ext cx="505609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左大括号 2"/>
          <p:cNvSpPr/>
          <p:nvPr/>
        </p:nvSpPr>
        <p:spPr>
          <a:xfrm>
            <a:off x="7272169" y="1947134"/>
            <a:ext cx="139850" cy="925158"/>
          </a:xfrm>
          <a:prstGeom prst="leftBr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7637929" y="1807285"/>
            <a:ext cx="666975" cy="4016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*f1</a:t>
            </a:r>
            <a:endParaRPr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7637928" y="2624864"/>
            <a:ext cx="666975" cy="4016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f2</a:t>
            </a:r>
            <a:endParaRPr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5475642" y="3199943"/>
            <a:ext cx="666975" cy="4016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*f1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194099" y="4012602"/>
            <a:ext cx="4281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Note: f1</a:t>
            </a:r>
            <a:r>
              <a:rPr lang="zh-CN" altLang="en-US" dirty="0" smtClean="0"/>
              <a:t>表示视觉呈现；</a:t>
            </a:r>
            <a:r>
              <a:rPr lang="en-US" altLang="zh-CN" dirty="0" smtClean="0"/>
              <a:t>f2</a:t>
            </a:r>
            <a:r>
              <a:rPr lang="zh-CN" altLang="en-US" dirty="0" smtClean="0"/>
              <a:t>表示听觉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3221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142</Words>
  <Application>Microsoft Office PowerPoint</Application>
  <PresentationFormat>宽屏</PresentationFormat>
  <Paragraphs>36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Grip Task introduction</vt:lpstr>
      <vt:lpstr>PowerPoint 演示文稿</vt:lpstr>
      <vt:lpstr>Process procedure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Grip Task introduction</dc:title>
  <dc:creator>Windows 用户</dc:creator>
  <cp:lastModifiedBy>Windows 用户</cp:lastModifiedBy>
  <cp:revision>6</cp:revision>
  <dcterms:created xsi:type="dcterms:W3CDTF">2019-05-21T01:22:16Z</dcterms:created>
  <dcterms:modified xsi:type="dcterms:W3CDTF">2019-05-21T02:34:48Z</dcterms:modified>
</cp:coreProperties>
</file>