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56" r:id="rId3"/>
    <p:sldId id="257" r:id="rId4"/>
    <p:sldId id="267" r:id="rId5"/>
    <p:sldId id="268" r:id="rId6"/>
    <p:sldId id="262" r:id="rId7"/>
    <p:sldId id="258" r:id="rId8"/>
    <p:sldId id="259" r:id="rId9"/>
    <p:sldId id="260" r:id="rId10"/>
    <p:sldId id="261" r:id="rId11"/>
    <p:sldId id="263" r:id="rId12"/>
    <p:sldId id="264" r:id="rId13"/>
    <p:sldId id="266" r:id="rId14"/>
    <p:sldId id="270" r:id="rId15"/>
    <p:sldId id="271" r:id="rId16"/>
    <p:sldId id="272" r:id="rId17"/>
    <p:sldId id="273" r:id="rId18"/>
    <p:sldId id="274"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5000" autoAdjust="0"/>
  </p:normalViewPr>
  <p:slideViewPr>
    <p:cSldViewPr snapToGrid="0">
      <p:cViewPr varScale="1">
        <p:scale>
          <a:sx n="68" d="100"/>
          <a:sy n="68" d="100"/>
        </p:scale>
        <p:origin x="9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AE485-1FE1-42FD-B081-9A3C71142F64}" type="datetimeFigureOut">
              <a:rPr lang="zh-CN" altLang="en-US" smtClean="0"/>
              <a:t>2019/6/28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8DE22-BA5A-4BDD-81A1-D1DED0E7BFA3}" type="slidenum">
              <a:rPr lang="zh-CN" altLang="en-US" smtClean="0"/>
              <a:t>‹#›</a:t>
            </a:fld>
            <a:endParaRPr lang="zh-CN" altLang="en-US"/>
          </a:p>
        </p:txBody>
      </p:sp>
    </p:spTree>
    <p:extLst>
      <p:ext uri="{BB962C8B-B14F-4D97-AF65-F5344CB8AC3E}">
        <p14:creationId xmlns:p14="http://schemas.microsoft.com/office/powerpoint/2010/main" val="317464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13</a:t>
            </a:fld>
            <a:endParaRPr lang="zh-CN" altLang="en-US"/>
          </a:p>
        </p:txBody>
      </p:sp>
    </p:spTree>
    <p:extLst>
      <p:ext uri="{BB962C8B-B14F-4D97-AF65-F5344CB8AC3E}">
        <p14:creationId xmlns:p14="http://schemas.microsoft.com/office/powerpoint/2010/main" val="408993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14</a:t>
            </a:fld>
            <a:endParaRPr lang="zh-CN" altLang="en-US"/>
          </a:p>
        </p:txBody>
      </p:sp>
    </p:spTree>
    <p:extLst>
      <p:ext uri="{BB962C8B-B14F-4D97-AF65-F5344CB8AC3E}">
        <p14:creationId xmlns:p14="http://schemas.microsoft.com/office/powerpoint/2010/main" val="2038905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15</a:t>
            </a:fld>
            <a:endParaRPr lang="zh-CN" altLang="en-US"/>
          </a:p>
        </p:txBody>
      </p:sp>
    </p:spTree>
    <p:extLst>
      <p:ext uri="{BB962C8B-B14F-4D97-AF65-F5344CB8AC3E}">
        <p14:creationId xmlns:p14="http://schemas.microsoft.com/office/powerpoint/2010/main" val="372310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16</a:t>
            </a:fld>
            <a:endParaRPr lang="zh-CN" altLang="en-US"/>
          </a:p>
        </p:txBody>
      </p:sp>
    </p:spTree>
    <p:extLst>
      <p:ext uri="{BB962C8B-B14F-4D97-AF65-F5344CB8AC3E}">
        <p14:creationId xmlns:p14="http://schemas.microsoft.com/office/powerpoint/2010/main" val="120121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17</a:t>
            </a:fld>
            <a:endParaRPr lang="zh-CN" altLang="en-US"/>
          </a:p>
        </p:txBody>
      </p:sp>
    </p:spTree>
    <p:extLst>
      <p:ext uri="{BB962C8B-B14F-4D97-AF65-F5344CB8AC3E}">
        <p14:creationId xmlns:p14="http://schemas.microsoft.com/office/powerpoint/2010/main" val="3414459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Text=double(['Èç¹ûºìÉ«±äÎªÂÌÉ«ÔÚÌýµ½ÉùÒôÖ®Ç°Çë°´¼üÅÌ×ó¼ü£»' '\n' ...</a:t>
            </a:r>
          </a:p>
          <a:p>
            <a:r>
              <a:rPr lang="en-US" altLang="zh-CN" sz="1200" b="0" i="0" u="none" strike="noStrike" kern="1200" baseline="0" dirty="0" smtClean="0">
                <a:solidFill>
                  <a:schemeClr val="tx1"/>
                </a:solidFill>
                <a:latin typeface="+mn-lt"/>
                <a:ea typeface="+mn-ea"/>
                <a:cs typeface="+mn-cs"/>
              </a:rPr>
              <a:t>            'Èç¹ûºìÉ«±äÎªÂÌÉ«ÔÚÉùÒôÖ®ºóÇë°´¼üÅÌÓÒ¼ü']);</a:t>
            </a:r>
          </a:p>
          <a:p>
            <a:r>
              <a:rPr lang="zh-CN" altLang="en-US" dirty="0" smtClean="0"/>
              <a:t>如果红色变为绿色在听到声音之前请按键盘左键</a:t>
            </a:r>
            <a:endParaRPr lang="zh-CN" altLang="en-US" dirty="0"/>
          </a:p>
        </p:txBody>
      </p:sp>
      <p:sp>
        <p:nvSpPr>
          <p:cNvPr id="4" name="灯片编号占位符 3"/>
          <p:cNvSpPr>
            <a:spLocks noGrp="1"/>
          </p:cNvSpPr>
          <p:nvPr>
            <p:ph type="sldNum" sz="quarter" idx="10"/>
          </p:nvPr>
        </p:nvSpPr>
        <p:spPr/>
        <p:txBody>
          <a:bodyPr/>
          <a:lstStyle/>
          <a:p>
            <a:fld id="{C138DE22-BA5A-4BDD-81A1-D1DED0E7BFA3}" type="slidenum">
              <a:rPr lang="zh-CN" altLang="en-US" smtClean="0"/>
              <a:t>18</a:t>
            </a:fld>
            <a:endParaRPr lang="zh-CN" altLang="en-US"/>
          </a:p>
        </p:txBody>
      </p:sp>
    </p:spTree>
    <p:extLst>
      <p:ext uri="{BB962C8B-B14F-4D97-AF65-F5344CB8AC3E}">
        <p14:creationId xmlns:p14="http://schemas.microsoft.com/office/powerpoint/2010/main" val="425458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t>2019/6/28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149954" y="3458000"/>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6" name="矩形 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4550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06113"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341877" y="449294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219838"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887271"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1450"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16957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 name="文本框 1"/>
          <p:cNvSpPr txBox="1"/>
          <p:nvPr/>
        </p:nvSpPr>
        <p:spPr>
          <a:xfrm>
            <a:off x="11075429" y="4729615"/>
            <a:ext cx="2082285" cy="369332"/>
          </a:xfrm>
          <a:prstGeom prst="rect">
            <a:avLst/>
          </a:prstGeom>
          <a:noFill/>
        </p:spPr>
        <p:txBody>
          <a:bodyPr wrap="square" rtlCol="0">
            <a:spAutoFit/>
          </a:bodyPr>
          <a:lstStyle/>
          <a:p>
            <a:r>
              <a:rPr lang="en-US" altLang="zh-CN" dirty="0" smtClean="0"/>
              <a:t>2.0.1</a:t>
            </a:r>
            <a:endParaRPr lang="zh-CN" altLang="en-US" dirty="0"/>
          </a:p>
        </p:txBody>
      </p:sp>
      <p:sp>
        <p:nvSpPr>
          <p:cNvPr id="3" name="文本框 2"/>
          <p:cNvSpPr txBox="1"/>
          <p:nvPr/>
        </p:nvSpPr>
        <p:spPr>
          <a:xfrm>
            <a:off x="10908254" y="1839558"/>
            <a:ext cx="634701" cy="646331"/>
          </a:xfrm>
          <a:prstGeom prst="rect">
            <a:avLst/>
          </a:prstGeom>
          <a:noFill/>
        </p:spPr>
        <p:txBody>
          <a:bodyPr wrap="square" rtlCol="0">
            <a:spAutoFit/>
          </a:bodyPr>
          <a:lstStyle/>
          <a:p>
            <a:r>
              <a:rPr lang="en-US" altLang="zh-CN" dirty="0" smtClean="0"/>
              <a:t>1.0</a:t>
            </a:r>
          </a:p>
          <a:p>
            <a:endParaRPr lang="zh-CN" altLang="en-US" dirty="0"/>
          </a:p>
        </p:txBody>
      </p:sp>
    </p:spTree>
    <p:extLst>
      <p:ext uri="{BB962C8B-B14F-4D97-AF65-F5344CB8AC3E}">
        <p14:creationId xmlns:p14="http://schemas.microsoft.com/office/powerpoint/2010/main" val="21099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2554545"/>
          </a:xfrm>
          <a:prstGeom prst="rect">
            <a:avLst/>
          </a:prstGeom>
        </p:spPr>
        <p:txBody>
          <a:bodyPr wrap="square">
            <a:spAutoFit/>
          </a:bodyPr>
          <a:lstStyle/>
          <a:p>
            <a:r>
              <a:rPr lang="en-US" altLang="zh-CN" sz="2000" dirty="0" smtClean="0"/>
              <a:t>3. </a:t>
            </a:r>
            <a:r>
              <a:rPr lang="zh-CN" altLang="en-US" sz="2000" dirty="0" smtClean="0"/>
              <a:t>正式实验</a:t>
            </a:r>
            <a:endParaRPr lang="en-US" altLang="zh-CN" sz="2000"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每个回合开始之前，你将会听到有节奏的三声节拍，然后第四声节拍</a:t>
            </a:r>
            <a:r>
              <a:rPr lang="zh-CN" altLang="en-US" sz="2000" dirty="0" smtClean="0"/>
              <a:t>响起时</a:t>
            </a:r>
            <a:r>
              <a:rPr lang="zh-CN" altLang="en-US" sz="2000" dirty="0"/>
              <a:t>，红色指示</a:t>
            </a:r>
            <a:r>
              <a:rPr lang="zh-CN" altLang="en-US" sz="2000" dirty="0" smtClean="0"/>
              <a:t>点同时变为</a:t>
            </a:r>
            <a:r>
              <a:rPr lang="zh-CN" altLang="en-US" sz="2000" dirty="0"/>
              <a:t>绿色</a:t>
            </a:r>
            <a:r>
              <a:rPr lang="zh-CN" altLang="en-US" sz="2000" dirty="0" smtClean="0"/>
              <a:t>，标志该</a:t>
            </a:r>
            <a:r>
              <a:rPr lang="zh-CN" altLang="en-US" sz="2000" dirty="0"/>
              <a:t>回合正式开始。您需要在声音响起时</a:t>
            </a:r>
            <a:r>
              <a:rPr lang="zh-CN" altLang="en-US" sz="2000" dirty="0" smtClean="0"/>
              <a:t>开始快速握紧</a:t>
            </a:r>
            <a:r>
              <a:rPr lang="zh-CN" altLang="en-US" sz="2000" dirty="0"/>
              <a:t>握力装置，到达指定的“门”内，并且松手返回。待下一次节拍响起时再次</a:t>
            </a:r>
            <a:r>
              <a:rPr lang="zh-CN" altLang="en-US" sz="2000" dirty="0" smtClean="0"/>
              <a:t>握紧移向下</a:t>
            </a:r>
            <a:r>
              <a:rPr lang="zh-CN" altLang="en-US" sz="2000" dirty="0"/>
              <a:t>一个“门”。请一直保持这种节奏</a:t>
            </a:r>
            <a:r>
              <a:rPr lang="zh-CN" altLang="en-US" sz="2000" dirty="0" smtClean="0"/>
              <a:t>。每回合如果</a:t>
            </a:r>
            <a:r>
              <a:rPr lang="zh-CN" altLang="en-US" sz="2000" dirty="0"/>
              <a:t>延误超过一个节拍。即使到达门内，该“门”成绩也会判为</a:t>
            </a:r>
            <a:r>
              <a:rPr lang="zh-CN" altLang="en-US" sz="2000" dirty="0" smtClean="0"/>
              <a:t>错误。</a:t>
            </a:r>
            <a:r>
              <a:rPr lang="zh-CN" altLang="en-US" sz="2000" dirty="0"/>
              <a:t>每一个阶段之内节拍不会发生变化</a:t>
            </a:r>
            <a:r>
              <a:rPr lang="zh-CN" altLang="en-US" sz="2000" dirty="0" smtClean="0"/>
              <a:t>。每一段开始之前，会有</a:t>
            </a:r>
            <a:r>
              <a:rPr lang="en-US" altLang="zh-CN" sz="2000" dirty="0" smtClean="0"/>
              <a:t>5</a:t>
            </a:r>
            <a:r>
              <a:rPr lang="zh-CN" altLang="en-US" sz="2000" dirty="0" smtClean="0"/>
              <a:t>秒仅播放声音展示节拍快慢。</a:t>
            </a:r>
            <a:endParaRPr lang="zh-CN" altLang="en-US" sz="2000" dirty="0"/>
          </a:p>
        </p:txBody>
      </p:sp>
    </p:spTree>
    <p:extLst>
      <p:ext uri="{BB962C8B-B14F-4D97-AF65-F5344CB8AC3E}">
        <p14:creationId xmlns:p14="http://schemas.microsoft.com/office/powerpoint/2010/main" val="144308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42738" y="1538344"/>
            <a:ext cx="9036423" cy="3539430"/>
          </a:xfrm>
          <a:prstGeom prst="rect">
            <a:avLst/>
          </a:prstGeom>
          <a:noFill/>
        </p:spPr>
        <p:txBody>
          <a:bodyPr wrap="square" rtlCol="0">
            <a:spAutoFit/>
          </a:bodyPr>
          <a:lstStyle/>
          <a:p>
            <a:pPr algn="ctr"/>
            <a:r>
              <a:rPr lang="zh-CN" altLang="en-US" sz="4400" b="1" dirty="0"/>
              <a:t>按键运动</a:t>
            </a:r>
            <a:r>
              <a:rPr lang="zh-CN" altLang="en-US" sz="4400" b="1" dirty="0" smtClean="0"/>
              <a:t>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绿色方块</a:t>
            </a:r>
            <a:r>
              <a:rPr lang="zh-CN" altLang="en-US" sz="3600" dirty="0" smtClean="0"/>
              <a:t>时，请按照用除大拇指以外四根手指，按照大约</a:t>
            </a:r>
            <a:r>
              <a:rPr lang="en-US" altLang="zh-CN" sz="3600" dirty="0" smtClean="0"/>
              <a:t>1s/</a:t>
            </a:r>
            <a:r>
              <a:rPr lang="zh-CN" altLang="en-US" sz="3600" dirty="0" smtClean="0"/>
              <a:t>次的频率从左到右依次在按键器上按键，重复进行。</a:t>
            </a:r>
            <a:endParaRPr lang="zh-CN" altLang="en-US" sz="3600" dirty="0"/>
          </a:p>
        </p:txBody>
      </p:sp>
    </p:spTree>
    <p:extLst>
      <p:ext uri="{BB962C8B-B14F-4D97-AF65-F5344CB8AC3E}">
        <p14:creationId xmlns:p14="http://schemas.microsoft.com/office/powerpoint/2010/main" val="10082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0465" y="1129553"/>
            <a:ext cx="9036423" cy="2985433"/>
          </a:xfrm>
          <a:prstGeom prst="rect">
            <a:avLst/>
          </a:prstGeom>
          <a:noFill/>
        </p:spPr>
        <p:txBody>
          <a:bodyPr wrap="square" rtlCol="0">
            <a:spAutoFit/>
          </a:bodyPr>
          <a:lstStyle/>
          <a:p>
            <a:pPr algn="ctr"/>
            <a:r>
              <a:rPr lang="zh-CN" altLang="en-US" sz="4400" b="1" dirty="0" smtClean="0"/>
              <a:t>握力运动任务</a:t>
            </a:r>
            <a:endParaRPr lang="en-US" altLang="zh-CN" sz="4400" b="1" dirty="0" smtClean="0"/>
          </a:p>
          <a:p>
            <a:endParaRPr lang="en-US" altLang="zh-CN" sz="3600" b="1" dirty="0" smtClean="0"/>
          </a:p>
          <a:p>
            <a:r>
              <a:rPr lang="zh-CN" altLang="en-US" sz="3600" dirty="0" smtClean="0"/>
              <a:t>屏幕呈现白色十字时休息。</a:t>
            </a:r>
            <a:endParaRPr lang="en-US" altLang="zh-CN" sz="3600" dirty="0" smtClean="0"/>
          </a:p>
          <a:p>
            <a:r>
              <a:rPr lang="zh-CN" altLang="en-US" sz="3600" dirty="0" smtClean="0"/>
              <a:t>屏幕呈现</a:t>
            </a:r>
            <a:r>
              <a:rPr lang="zh-CN" altLang="en-US" sz="3600" dirty="0" smtClean="0">
                <a:solidFill>
                  <a:srgbClr val="00B050"/>
                </a:solidFill>
              </a:rPr>
              <a:t>绿色圆球</a:t>
            </a:r>
            <a:r>
              <a:rPr lang="zh-CN" altLang="en-US" sz="3600" dirty="0" smtClean="0"/>
              <a:t>时，请用手握住木杆。</a:t>
            </a:r>
            <a:r>
              <a:rPr lang="zh-CN" altLang="en-US" sz="3600" dirty="0" smtClean="0">
                <a:solidFill>
                  <a:srgbClr val="00B050"/>
                </a:solidFill>
              </a:rPr>
              <a:t>绿色圆球</a:t>
            </a:r>
            <a:r>
              <a:rPr lang="zh-CN" altLang="en-US" sz="3600" dirty="0" smtClean="0"/>
              <a:t>面积越大，握力越大。重复进行。</a:t>
            </a:r>
            <a:endParaRPr lang="zh-CN" altLang="en-US" sz="3600" dirty="0"/>
          </a:p>
        </p:txBody>
      </p:sp>
    </p:spTree>
    <p:extLst>
      <p:ext uri="{BB962C8B-B14F-4D97-AF65-F5344CB8AC3E}">
        <p14:creationId xmlns:p14="http://schemas.microsoft.com/office/powerpoint/2010/main" val="398580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01806" y="1560007"/>
            <a:ext cx="8599129" cy="1134157"/>
          </a:xfrm>
          <a:prstGeom prst="rect">
            <a:avLst/>
          </a:prstGeom>
          <a:noFill/>
        </p:spPr>
        <p:txBody>
          <a:bodyPr wrap="square" rtlCol="0">
            <a:spAutoFit/>
          </a:bodyPr>
          <a:lstStyle/>
          <a:p>
            <a:pPr>
              <a:lnSpc>
                <a:spcPct val="150000"/>
              </a:lnSpc>
            </a:pPr>
            <a:r>
              <a:rPr lang="zh-CN" altLang="en-US" sz="2400" dirty="0">
                <a:latin typeface="Comic Sans MS" panose="030F0702030302020204" pitchFamily="66" charset="0"/>
              </a:rPr>
              <a:t>如果红色变为绿色在听到声音之</a:t>
            </a:r>
            <a:r>
              <a:rPr lang="zh-CN" altLang="en-US" sz="2400" b="1" dirty="0">
                <a:latin typeface="Comic Sans MS" panose="030F0702030302020204" pitchFamily="66" charset="0"/>
              </a:rPr>
              <a:t>前</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如果红色变为绿色</a:t>
            </a:r>
            <a:r>
              <a:rPr lang="zh-CN" altLang="en-US" sz="2400" dirty="0" smtClean="0">
                <a:latin typeface="Comic Sans MS" panose="030F0702030302020204" pitchFamily="66" charset="0"/>
              </a:rPr>
              <a:t>在</a:t>
            </a:r>
            <a:r>
              <a:rPr lang="zh-CN" altLang="en-US" sz="2400" dirty="0">
                <a:latin typeface="Comic Sans MS" panose="030F0702030302020204" pitchFamily="66" charset="0"/>
              </a:rPr>
              <a:t>听到</a:t>
            </a:r>
            <a:r>
              <a:rPr lang="zh-CN" altLang="en-US" sz="2400" dirty="0" smtClean="0">
                <a:latin typeface="Comic Sans MS" panose="030F0702030302020204" pitchFamily="66" charset="0"/>
              </a:rPr>
              <a:t>声音</a:t>
            </a:r>
            <a:r>
              <a:rPr lang="zh-CN" altLang="en-US" sz="2400" dirty="0">
                <a:latin typeface="Comic Sans MS" panose="030F0702030302020204" pitchFamily="66" charset="0"/>
              </a:rPr>
              <a:t>之</a:t>
            </a:r>
            <a:r>
              <a:rPr lang="zh-CN" altLang="en-US" sz="2400" b="1" dirty="0">
                <a:latin typeface="Comic Sans MS" panose="030F0702030302020204" pitchFamily="66" charset="0"/>
              </a:rPr>
              <a:t>后</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6865035"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516924"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633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01806" y="1560007"/>
            <a:ext cx="8599129" cy="1134157"/>
          </a:xfrm>
          <a:prstGeom prst="rect">
            <a:avLst/>
          </a:prstGeom>
          <a:noFill/>
        </p:spPr>
        <p:txBody>
          <a:bodyPr wrap="square" rtlCol="0">
            <a:spAutoFit/>
          </a:bodyPr>
          <a:lstStyle/>
          <a:p>
            <a:pPr>
              <a:lnSpc>
                <a:spcPct val="150000"/>
              </a:lnSpc>
            </a:pPr>
            <a:r>
              <a:rPr lang="zh-CN" altLang="en-US" sz="2400" dirty="0">
                <a:latin typeface="Comic Sans MS" panose="030F0702030302020204" pitchFamily="66" charset="0"/>
              </a:rPr>
              <a:t>如果红色变为绿色在听到声音之</a:t>
            </a:r>
            <a:r>
              <a:rPr lang="zh-CN" altLang="en-US" sz="2400" b="1" dirty="0">
                <a:latin typeface="Comic Sans MS" panose="030F0702030302020204" pitchFamily="66" charset="0"/>
              </a:rPr>
              <a:t>前</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如果红色变为绿色</a:t>
            </a:r>
            <a:r>
              <a:rPr lang="zh-CN" altLang="en-US" sz="2400" dirty="0" smtClean="0">
                <a:latin typeface="Comic Sans MS" panose="030F0702030302020204" pitchFamily="66" charset="0"/>
              </a:rPr>
              <a:t>在</a:t>
            </a:r>
            <a:r>
              <a:rPr lang="zh-CN" altLang="en-US" sz="2400" dirty="0">
                <a:latin typeface="Comic Sans MS" panose="030F0702030302020204" pitchFamily="66" charset="0"/>
              </a:rPr>
              <a:t>听到</a:t>
            </a:r>
            <a:r>
              <a:rPr lang="zh-CN" altLang="en-US" sz="2400" dirty="0" smtClean="0">
                <a:latin typeface="Comic Sans MS" panose="030F0702030302020204" pitchFamily="66" charset="0"/>
              </a:rPr>
              <a:t>声音</a:t>
            </a:r>
            <a:r>
              <a:rPr lang="zh-CN" altLang="en-US" sz="2400" dirty="0">
                <a:latin typeface="Comic Sans MS" panose="030F0702030302020204" pitchFamily="66" charset="0"/>
              </a:rPr>
              <a:t>之</a:t>
            </a:r>
            <a:r>
              <a:rPr lang="zh-CN" altLang="en-US" sz="2400" b="1" dirty="0">
                <a:latin typeface="Comic Sans MS" panose="030F0702030302020204" pitchFamily="66" charset="0"/>
              </a:rPr>
              <a:t>后</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6865035" y="4079629"/>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516924"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159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01806" y="1560007"/>
            <a:ext cx="8599129" cy="1134157"/>
          </a:xfrm>
          <a:prstGeom prst="rect">
            <a:avLst/>
          </a:prstGeom>
          <a:noFill/>
        </p:spPr>
        <p:txBody>
          <a:bodyPr wrap="square" rtlCol="0">
            <a:spAutoFit/>
          </a:bodyPr>
          <a:lstStyle/>
          <a:p>
            <a:pPr>
              <a:lnSpc>
                <a:spcPct val="150000"/>
              </a:lnSpc>
            </a:pPr>
            <a:r>
              <a:rPr lang="zh-CN" altLang="en-US" sz="2400" dirty="0">
                <a:latin typeface="Comic Sans MS" panose="030F0702030302020204" pitchFamily="66" charset="0"/>
              </a:rPr>
              <a:t>如果红色变为绿色在听到声音之</a:t>
            </a:r>
            <a:r>
              <a:rPr lang="zh-CN" altLang="en-US" sz="2400" b="1" dirty="0">
                <a:latin typeface="Comic Sans MS" panose="030F0702030302020204" pitchFamily="66" charset="0"/>
              </a:rPr>
              <a:t>前</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如果红色变为绿色</a:t>
            </a:r>
            <a:r>
              <a:rPr lang="zh-CN" altLang="en-US" sz="2400" dirty="0" smtClean="0">
                <a:latin typeface="Comic Sans MS" panose="030F0702030302020204" pitchFamily="66" charset="0"/>
              </a:rPr>
              <a:t>在</a:t>
            </a:r>
            <a:r>
              <a:rPr lang="zh-CN" altLang="en-US" sz="2400" dirty="0">
                <a:latin typeface="Comic Sans MS" panose="030F0702030302020204" pitchFamily="66" charset="0"/>
              </a:rPr>
              <a:t>听到</a:t>
            </a:r>
            <a:r>
              <a:rPr lang="zh-CN" altLang="en-US" sz="2400" dirty="0" smtClean="0">
                <a:latin typeface="Comic Sans MS" panose="030F0702030302020204" pitchFamily="66" charset="0"/>
              </a:rPr>
              <a:t>声音</a:t>
            </a:r>
            <a:r>
              <a:rPr lang="zh-CN" altLang="en-US" sz="2400" dirty="0">
                <a:latin typeface="Comic Sans MS" panose="030F0702030302020204" pitchFamily="66" charset="0"/>
              </a:rPr>
              <a:t>之</a:t>
            </a:r>
            <a:r>
              <a:rPr lang="zh-CN" altLang="en-US" sz="2400" b="1" dirty="0">
                <a:latin typeface="Comic Sans MS" panose="030F0702030302020204" pitchFamily="66" charset="0"/>
              </a:rPr>
              <a:t>后</a:t>
            </a:r>
            <a:r>
              <a:rPr lang="zh-CN" altLang="en-US" sz="2400" dirty="0">
                <a:latin typeface="Comic Sans MS" panose="030F0702030302020204" pitchFamily="66" charset="0"/>
              </a:rPr>
              <a:t>请按键盘</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6865035" y="4079629"/>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516924" y="4079629"/>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5910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2477" y="1560007"/>
            <a:ext cx="5433897" cy="1200329"/>
          </a:xfrm>
          <a:prstGeom prst="rect">
            <a:avLst/>
          </a:prstGeom>
          <a:noFill/>
        </p:spPr>
        <p:txBody>
          <a:bodyPr wrap="square" rtlCol="0">
            <a:spAutoFit/>
          </a:bodyPr>
          <a:lstStyle/>
          <a:p>
            <a:pPr>
              <a:lnSpc>
                <a:spcPct val="150000"/>
              </a:lnSpc>
            </a:pPr>
            <a:r>
              <a:rPr lang="zh-CN" altLang="en-US" sz="2400" dirty="0" smtClean="0">
                <a:latin typeface="Comic Sans MS" panose="030F0702030302020204" pitchFamily="66" charset="0"/>
              </a:rPr>
              <a:t>听到声音时方块是</a:t>
            </a:r>
            <a:r>
              <a:rPr lang="zh-CN" altLang="en-US" sz="2400" dirty="0" smtClean="0">
                <a:solidFill>
                  <a:srgbClr val="00B050"/>
                </a:solidFill>
                <a:latin typeface="Comic Sans MS" panose="030F0702030302020204" pitchFamily="66" charset="0"/>
              </a:rPr>
              <a:t>绿</a:t>
            </a:r>
            <a:r>
              <a:rPr lang="zh-CN" altLang="en-US" sz="2400" dirty="0" smtClean="0">
                <a:latin typeface="Comic Sans MS" panose="030F0702030302020204" pitchFamily="66" charset="0"/>
              </a:rPr>
              <a:t>色按下</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听到声音时方块</a:t>
            </a:r>
            <a:r>
              <a:rPr lang="zh-CN" altLang="en-US" sz="2400" dirty="0" smtClean="0">
                <a:latin typeface="Comic Sans MS" panose="030F0702030302020204" pitchFamily="66" charset="0"/>
              </a:rPr>
              <a:t>是</a:t>
            </a:r>
            <a:r>
              <a:rPr lang="zh-CN" altLang="en-US" sz="2400" dirty="0" smtClean="0">
                <a:solidFill>
                  <a:srgbClr val="C00000"/>
                </a:solidFill>
                <a:latin typeface="Comic Sans MS" panose="030F0702030302020204" pitchFamily="66" charset="0"/>
              </a:rPr>
              <a:t>红</a:t>
            </a:r>
            <a:r>
              <a:rPr lang="zh-CN" altLang="en-US" sz="2400" dirty="0" smtClean="0">
                <a:latin typeface="Comic Sans MS" panose="030F0702030302020204" pitchFamily="66" charset="0"/>
              </a:rPr>
              <a:t>色</a:t>
            </a:r>
            <a:r>
              <a:rPr lang="zh-CN" altLang="en-US" sz="2400" dirty="0">
                <a:latin typeface="Comic Sans MS" panose="030F0702030302020204" pitchFamily="66" charset="0"/>
              </a:rPr>
              <a:t>按下</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7005709" y="4079627"/>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372477" y="4079628"/>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2115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2477" y="1560007"/>
            <a:ext cx="5433897" cy="1200329"/>
          </a:xfrm>
          <a:prstGeom prst="rect">
            <a:avLst/>
          </a:prstGeom>
          <a:noFill/>
        </p:spPr>
        <p:txBody>
          <a:bodyPr wrap="square" rtlCol="0">
            <a:spAutoFit/>
          </a:bodyPr>
          <a:lstStyle/>
          <a:p>
            <a:pPr>
              <a:lnSpc>
                <a:spcPct val="150000"/>
              </a:lnSpc>
            </a:pPr>
            <a:r>
              <a:rPr lang="zh-CN" altLang="en-US" sz="2400" dirty="0" smtClean="0">
                <a:latin typeface="Comic Sans MS" panose="030F0702030302020204" pitchFamily="66" charset="0"/>
              </a:rPr>
              <a:t>听到声音时方块是</a:t>
            </a:r>
            <a:r>
              <a:rPr lang="zh-CN" altLang="en-US" sz="2400" dirty="0" smtClean="0">
                <a:solidFill>
                  <a:srgbClr val="00B050"/>
                </a:solidFill>
                <a:latin typeface="Comic Sans MS" panose="030F0702030302020204" pitchFamily="66" charset="0"/>
              </a:rPr>
              <a:t>绿</a:t>
            </a:r>
            <a:r>
              <a:rPr lang="zh-CN" altLang="en-US" sz="2400" dirty="0" smtClean="0">
                <a:latin typeface="Comic Sans MS" panose="030F0702030302020204" pitchFamily="66" charset="0"/>
              </a:rPr>
              <a:t>色按下</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听到声音时方块</a:t>
            </a:r>
            <a:r>
              <a:rPr lang="zh-CN" altLang="en-US" sz="2400" dirty="0" smtClean="0">
                <a:latin typeface="Comic Sans MS" panose="030F0702030302020204" pitchFamily="66" charset="0"/>
              </a:rPr>
              <a:t>是</a:t>
            </a:r>
            <a:r>
              <a:rPr lang="zh-CN" altLang="en-US" sz="2400" dirty="0" smtClean="0">
                <a:solidFill>
                  <a:srgbClr val="C00000"/>
                </a:solidFill>
                <a:latin typeface="Comic Sans MS" panose="030F0702030302020204" pitchFamily="66" charset="0"/>
              </a:rPr>
              <a:t>红</a:t>
            </a:r>
            <a:r>
              <a:rPr lang="zh-CN" altLang="en-US" sz="2400" dirty="0" smtClean="0">
                <a:latin typeface="Comic Sans MS" panose="030F0702030302020204" pitchFamily="66" charset="0"/>
              </a:rPr>
              <a:t>色</a:t>
            </a:r>
            <a:r>
              <a:rPr lang="zh-CN" altLang="en-US" sz="2400" dirty="0">
                <a:latin typeface="Comic Sans MS" panose="030F0702030302020204" pitchFamily="66" charset="0"/>
              </a:rPr>
              <a:t>按下</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7005709" y="4079627"/>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372477" y="4079628"/>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016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2477" y="1560007"/>
            <a:ext cx="5433897" cy="1200329"/>
          </a:xfrm>
          <a:prstGeom prst="rect">
            <a:avLst/>
          </a:prstGeom>
          <a:noFill/>
        </p:spPr>
        <p:txBody>
          <a:bodyPr wrap="square" rtlCol="0">
            <a:spAutoFit/>
          </a:bodyPr>
          <a:lstStyle/>
          <a:p>
            <a:pPr>
              <a:lnSpc>
                <a:spcPct val="150000"/>
              </a:lnSpc>
            </a:pPr>
            <a:r>
              <a:rPr lang="zh-CN" altLang="en-US" sz="2400" dirty="0" smtClean="0">
                <a:latin typeface="Comic Sans MS" panose="030F0702030302020204" pitchFamily="66" charset="0"/>
              </a:rPr>
              <a:t>听到声音时方块是</a:t>
            </a:r>
            <a:r>
              <a:rPr lang="zh-CN" altLang="en-US" sz="2400" dirty="0" smtClean="0">
                <a:solidFill>
                  <a:srgbClr val="00B050"/>
                </a:solidFill>
                <a:latin typeface="Comic Sans MS" panose="030F0702030302020204" pitchFamily="66" charset="0"/>
              </a:rPr>
              <a:t>绿</a:t>
            </a:r>
            <a:r>
              <a:rPr lang="zh-CN" altLang="en-US" sz="2400" dirty="0" smtClean="0">
                <a:latin typeface="Comic Sans MS" panose="030F0702030302020204" pitchFamily="66" charset="0"/>
              </a:rPr>
              <a:t>色按下</a:t>
            </a:r>
            <a:r>
              <a:rPr lang="zh-CN" altLang="en-US" sz="2400" b="1" dirty="0" smtClean="0">
                <a:latin typeface="Comic Sans MS" panose="030F0702030302020204" pitchFamily="66" charset="0"/>
              </a:rPr>
              <a:t>左</a:t>
            </a:r>
            <a:r>
              <a:rPr lang="zh-CN" altLang="en-US" sz="2400" dirty="0" smtClean="0">
                <a:latin typeface="Comic Sans MS" panose="030F0702030302020204" pitchFamily="66" charset="0"/>
              </a:rPr>
              <a:t>方向键；</a:t>
            </a:r>
            <a:endParaRPr lang="en-US" altLang="zh-CN" sz="2400" dirty="0" smtClean="0">
              <a:latin typeface="Comic Sans MS" panose="030F0702030302020204" pitchFamily="66" charset="0"/>
            </a:endParaRPr>
          </a:p>
          <a:p>
            <a:pPr>
              <a:lnSpc>
                <a:spcPct val="150000"/>
              </a:lnSpc>
            </a:pPr>
            <a:r>
              <a:rPr lang="zh-CN" altLang="en-US" sz="2400" dirty="0">
                <a:latin typeface="Comic Sans MS" panose="030F0702030302020204" pitchFamily="66" charset="0"/>
              </a:rPr>
              <a:t>听到声音时方块</a:t>
            </a:r>
            <a:r>
              <a:rPr lang="zh-CN" altLang="en-US" sz="2400" dirty="0" smtClean="0">
                <a:latin typeface="Comic Sans MS" panose="030F0702030302020204" pitchFamily="66" charset="0"/>
              </a:rPr>
              <a:t>是</a:t>
            </a:r>
            <a:r>
              <a:rPr lang="zh-CN" altLang="en-US" sz="2400" dirty="0" smtClean="0">
                <a:solidFill>
                  <a:srgbClr val="C00000"/>
                </a:solidFill>
                <a:latin typeface="Comic Sans MS" panose="030F0702030302020204" pitchFamily="66" charset="0"/>
              </a:rPr>
              <a:t>红</a:t>
            </a:r>
            <a:r>
              <a:rPr lang="zh-CN" altLang="en-US" sz="2400" dirty="0" smtClean="0">
                <a:latin typeface="Comic Sans MS" panose="030F0702030302020204" pitchFamily="66" charset="0"/>
              </a:rPr>
              <a:t>色</a:t>
            </a:r>
            <a:r>
              <a:rPr lang="zh-CN" altLang="en-US" sz="2400" dirty="0">
                <a:latin typeface="Comic Sans MS" panose="030F0702030302020204" pitchFamily="66" charset="0"/>
              </a:rPr>
              <a:t>按下</a:t>
            </a:r>
            <a:r>
              <a:rPr lang="zh-CN" altLang="en-US" sz="2400" b="1" dirty="0" smtClean="0">
                <a:latin typeface="Comic Sans MS" panose="030F0702030302020204" pitchFamily="66" charset="0"/>
              </a:rPr>
              <a:t>右</a:t>
            </a:r>
            <a:r>
              <a:rPr lang="zh-CN" altLang="en-US" sz="2400" dirty="0" smtClean="0">
                <a:latin typeface="Comic Sans MS" panose="030F0702030302020204" pitchFamily="66" charset="0"/>
              </a:rPr>
              <a:t>方向键。</a:t>
            </a:r>
            <a:endParaRPr lang="zh-CN" altLang="en-US" sz="2400" dirty="0">
              <a:latin typeface="Comic Sans MS" panose="030F0702030302020204" pitchFamily="66" charset="0"/>
            </a:endParaRPr>
          </a:p>
        </p:txBody>
      </p:sp>
      <p:sp>
        <p:nvSpPr>
          <p:cNvPr id="5" name="右箭头 4"/>
          <p:cNvSpPr/>
          <p:nvPr/>
        </p:nvSpPr>
        <p:spPr>
          <a:xfrm>
            <a:off x="7005709" y="4079627"/>
            <a:ext cx="1800665" cy="88626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372477" y="4079628"/>
            <a:ext cx="1800665" cy="88626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306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55" y="166163"/>
            <a:ext cx="9526329" cy="2695951"/>
          </a:xfrm>
          <a:prstGeom prst="rect">
            <a:avLst/>
          </a:prstGeom>
        </p:spPr>
      </p:pic>
      <p:sp>
        <p:nvSpPr>
          <p:cNvPr id="7" name="矩形 6"/>
          <p:cNvSpPr/>
          <p:nvPr/>
        </p:nvSpPr>
        <p:spPr>
          <a:xfrm>
            <a:off x="3506994" y="863300"/>
            <a:ext cx="247426" cy="1108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1279046" y="3425727"/>
            <a:ext cx="9726027" cy="2695951"/>
            <a:chOff x="1149954" y="3458000"/>
            <a:chExt cx="9726027" cy="2695951"/>
          </a:xfrm>
        </p:grpSpPr>
        <p:grpSp>
          <p:nvGrpSpPr>
            <p:cNvPr id="20" name="组合 19"/>
            <p:cNvGrpSpPr/>
            <p:nvPr/>
          </p:nvGrpSpPr>
          <p:grpSpPr>
            <a:xfrm>
              <a:off x="1149954" y="3458000"/>
              <a:ext cx="9726027" cy="2695951"/>
              <a:chOff x="1225259" y="3458000"/>
              <a:chExt cx="9726027" cy="2695951"/>
            </a:xfrm>
          </p:grpSpPr>
          <p:sp>
            <p:nvSpPr>
              <p:cNvPr id="6" name="矩形 5"/>
              <p:cNvSpPr/>
              <p:nvPr/>
            </p:nvSpPr>
            <p:spPr>
              <a:xfrm>
                <a:off x="1225259" y="3458000"/>
                <a:ext cx="9726027"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392754"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28990"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15098"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51642"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040393"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078108"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13269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175919"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619067" y="4508697"/>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736407" y="3685819"/>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589729" y="3685819"/>
              <a:ext cx="352623"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7349422" y="3685819"/>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37" name="文本框 36"/>
            <p:cNvSpPr txBox="1"/>
            <p:nvPr/>
          </p:nvSpPr>
          <p:spPr>
            <a:xfrm>
              <a:off x="9476819" y="3673885"/>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38" name="文本框 37"/>
            <p:cNvSpPr txBox="1"/>
            <p:nvPr/>
          </p:nvSpPr>
          <p:spPr>
            <a:xfrm>
              <a:off x="8468690" y="3685819"/>
              <a:ext cx="419522" cy="584775"/>
            </a:xfrm>
            <a:prstGeom prst="rect">
              <a:avLst/>
            </a:prstGeom>
            <a:noFill/>
          </p:spPr>
          <p:txBody>
            <a:bodyPr wrap="square" rtlCol="0">
              <a:spAutoFit/>
            </a:bodyPr>
            <a:lstStyle/>
            <a:p>
              <a:r>
                <a:rPr lang="en-US" altLang="zh-CN" sz="3200" dirty="0"/>
                <a:t>5</a:t>
              </a:r>
              <a:endParaRPr lang="zh-CN" altLang="en-US" sz="3200" dirty="0"/>
            </a:p>
          </p:txBody>
        </p:sp>
      </p:grpSp>
    </p:spTree>
    <p:extLst>
      <p:ext uri="{BB962C8B-B14F-4D97-AF65-F5344CB8AC3E}">
        <p14:creationId xmlns:p14="http://schemas.microsoft.com/office/powerpoint/2010/main" val="2881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20663" y="1797270"/>
            <a:ext cx="7809186" cy="1862048"/>
          </a:xfrm>
          <a:prstGeom prst="rect">
            <a:avLst/>
          </a:prstGeom>
          <a:noFill/>
        </p:spPr>
        <p:txBody>
          <a:bodyPr wrap="square" rtlCol="0">
            <a:spAutoFit/>
          </a:bodyPr>
          <a:lstStyle/>
          <a:p>
            <a:r>
              <a:rPr lang="zh-CN" altLang="en-US" sz="11500" dirty="0" smtClean="0"/>
              <a:t>休  息</a:t>
            </a:r>
            <a:endParaRPr lang="zh-CN" altLang="en-US" sz="11500" dirty="0"/>
          </a:p>
        </p:txBody>
      </p:sp>
      <p:sp>
        <p:nvSpPr>
          <p:cNvPr id="6" name="文本框 5"/>
          <p:cNvSpPr txBox="1"/>
          <p:nvPr/>
        </p:nvSpPr>
        <p:spPr>
          <a:xfrm>
            <a:off x="5328745" y="4141076"/>
            <a:ext cx="5065987" cy="461665"/>
          </a:xfrm>
          <a:prstGeom prst="rect">
            <a:avLst/>
          </a:prstGeom>
          <a:noFill/>
        </p:spPr>
        <p:txBody>
          <a:bodyPr wrap="square" rtlCol="0">
            <a:spAutoFit/>
          </a:bodyPr>
          <a:lstStyle/>
          <a:p>
            <a:r>
              <a:rPr lang="zh-CN" altLang="en-US" sz="2400" dirty="0" smtClean="0"/>
              <a:t>按空格可停止休息，继续实验。。。</a:t>
            </a:r>
            <a:endParaRPr lang="zh-CN" altLang="en-US" sz="2400" dirty="0"/>
          </a:p>
        </p:txBody>
      </p:sp>
    </p:spTree>
    <p:extLst>
      <p:ext uri="{BB962C8B-B14F-4D97-AF65-F5344CB8AC3E}">
        <p14:creationId xmlns:p14="http://schemas.microsoft.com/office/powerpoint/2010/main" val="334751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95472" y="1953387"/>
            <a:ext cx="7809186" cy="1862048"/>
          </a:xfrm>
          <a:prstGeom prst="rect">
            <a:avLst/>
          </a:prstGeom>
          <a:noFill/>
        </p:spPr>
        <p:txBody>
          <a:bodyPr wrap="square" rtlCol="0">
            <a:spAutoFit/>
          </a:bodyPr>
          <a:lstStyle/>
          <a:p>
            <a:r>
              <a:rPr lang="zh-CN" altLang="en-US" sz="11500" dirty="0"/>
              <a:t>训练开始</a:t>
            </a:r>
          </a:p>
        </p:txBody>
      </p:sp>
      <p:sp>
        <p:nvSpPr>
          <p:cNvPr id="6" name="文本框 5"/>
          <p:cNvSpPr txBox="1"/>
          <p:nvPr/>
        </p:nvSpPr>
        <p:spPr>
          <a:xfrm>
            <a:off x="3013330" y="3996110"/>
            <a:ext cx="6019158" cy="461665"/>
          </a:xfrm>
          <a:prstGeom prst="rect">
            <a:avLst/>
          </a:prstGeom>
          <a:noFill/>
        </p:spPr>
        <p:txBody>
          <a:bodyPr wrap="square" rtlCol="0">
            <a:spAutoFit/>
          </a:bodyPr>
          <a:lstStyle/>
          <a:p>
            <a:r>
              <a:rPr lang="zh-CN" altLang="en-US" sz="2400" dirty="0" smtClean="0"/>
              <a:t>请调整好坐姿，关闭手机，按空格继续实验</a:t>
            </a:r>
            <a:endParaRPr lang="zh-CN" altLang="en-US" sz="2400" dirty="0"/>
          </a:p>
        </p:txBody>
      </p:sp>
    </p:spTree>
    <p:extLst>
      <p:ext uri="{BB962C8B-B14F-4D97-AF65-F5344CB8AC3E}">
        <p14:creationId xmlns:p14="http://schemas.microsoft.com/office/powerpoint/2010/main" val="137405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17447" y="1975689"/>
            <a:ext cx="6100134" cy="1862048"/>
          </a:xfrm>
          <a:prstGeom prst="rect">
            <a:avLst/>
          </a:prstGeom>
          <a:noFill/>
        </p:spPr>
        <p:txBody>
          <a:bodyPr wrap="square" rtlCol="0">
            <a:spAutoFit/>
          </a:bodyPr>
          <a:lstStyle/>
          <a:p>
            <a:r>
              <a:rPr lang="zh-CN" altLang="en-US" sz="11500" dirty="0" smtClean="0"/>
              <a:t>训练结束</a:t>
            </a:r>
            <a:endParaRPr lang="zh-CN" altLang="en-US" sz="11500" dirty="0"/>
          </a:p>
        </p:txBody>
      </p:sp>
      <p:sp>
        <p:nvSpPr>
          <p:cNvPr id="6" name="文本框 5"/>
          <p:cNvSpPr txBox="1"/>
          <p:nvPr/>
        </p:nvSpPr>
        <p:spPr>
          <a:xfrm>
            <a:off x="3470529" y="4029563"/>
            <a:ext cx="5193969" cy="461665"/>
          </a:xfrm>
          <a:prstGeom prst="rect">
            <a:avLst/>
          </a:prstGeom>
          <a:noFill/>
        </p:spPr>
        <p:txBody>
          <a:bodyPr wrap="square" rtlCol="0">
            <a:spAutoFit/>
          </a:bodyPr>
          <a:lstStyle/>
          <a:p>
            <a:r>
              <a:rPr lang="zh-CN" altLang="en-US" sz="2400" dirty="0" smtClean="0"/>
              <a:t>感谢您的参与，按空格结束本次实验。</a:t>
            </a:r>
            <a:endParaRPr lang="zh-CN" altLang="en-US" sz="2400" dirty="0"/>
          </a:p>
        </p:txBody>
      </p:sp>
    </p:spTree>
    <p:extLst>
      <p:ext uri="{BB962C8B-B14F-4D97-AF65-F5344CB8AC3E}">
        <p14:creationId xmlns:p14="http://schemas.microsoft.com/office/powerpoint/2010/main" val="289879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225350" y="2109242"/>
            <a:ext cx="7809186" cy="1200329"/>
          </a:xfrm>
          <a:prstGeom prst="rect">
            <a:avLst/>
          </a:prstGeom>
          <a:noFill/>
        </p:spPr>
        <p:txBody>
          <a:bodyPr wrap="square" rtlCol="0">
            <a:spAutoFit/>
          </a:bodyPr>
          <a:lstStyle/>
          <a:p>
            <a:r>
              <a:rPr lang="zh-CN" altLang="en-US" sz="7200" dirty="0" smtClean="0"/>
              <a:t>请准备并熟悉节奏</a:t>
            </a:r>
            <a:endParaRPr lang="zh-CN" altLang="en-US" sz="7200" dirty="0"/>
          </a:p>
        </p:txBody>
      </p:sp>
    </p:spTree>
    <p:extLst>
      <p:ext uri="{BB962C8B-B14F-4D97-AF65-F5344CB8AC3E}">
        <p14:creationId xmlns:p14="http://schemas.microsoft.com/office/powerpoint/2010/main" val="35892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50834" y="1299990"/>
            <a:ext cx="9033831" cy="3416320"/>
          </a:xfrm>
          <a:prstGeom prst="rect">
            <a:avLst/>
          </a:prstGeom>
          <a:noFill/>
        </p:spPr>
        <p:txBody>
          <a:bodyPr wrap="square" rtlCol="0">
            <a:spAutoFit/>
          </a:bodyPr>
          <a:lstStyle/>
          <a:p>
            <a:pPr algn="ctr"/>
            <a:r>
              <a:rPr lang="zh-CN" altLang="en-US" sz="5400" dirty="0"/>
              <a:t>请拿</a:t>
            </a:r>
            <a:r>
              <a:rPr lang="zh-CN" altLang="en-US" sz="5400" dirty="0" smtClean="0"/>
              <a:t>好握柄。</a:t>
            </a:r>
            <a:endParaRPr lang="en-US" altLang="zh-CN" sz="5400" dirty="0" smtClean="0"/>
          </a:p>
          <a:p>
            <a:pPr algn="ctr"/>
            <a:r>
              <a:rPr lang="zh-CN" altLang="en-US" sz="5400" dirty="0" smtClean="0"/>
              <a:t>传感器靠近手指内侧，</a:t>
            </a:r>
            <a:endParaRPr lang="en-US" altLang="zh-CN" sz="5400" smtClean="0"/>
          </a:p>
          <a:p>
            <a:pPr algn="ctr"/>
            <a:r>
              <a:rPr lang="zh-CN" altLang="en-US" sz="5400" smtClean="0"/>
              <a:t>木</a:t>
            </a:r>
            <a:r>
              <a:rPr lang="zh-CN" altLang="en-US" sz="5400" dirty="0" smtClean="0"/>
              <a:t>杆靠近手心。放松持握。</a:t>
            </a:r>
            <a:endParaRPr lang="en-US" altLang="zh-CN" sz="5400" dirty="0" smtClean="0"/>
          </a:p>
          <a:p>
            <a:pPr algn="ctr"/>
            <a:r>
              <a:rPr lang="zh-CN" altLang="en-US" sz="5400" dirty="0" smtClean="0"/>
              <a:t>然后按空格继续。</a:t>
            </a:r>
            <a:endParaRPr lang="zh-CN" altLang="en-US" sz="5400" dirty="0"/>
          </a:p>
        </p:txBody>
      </p:sp>
    </p:spTree>
    <p:extLst>
      <p:ext uri="{BB962C8B-B14F-4D97-AF65-F5344CB8AC3E}">
        <p14:creationId xmlns:p14="http://schemas.microsoft.com/office/powerpoint/2010/main" val="66121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dirty="0"/>
              <a:t>练习。</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TotalTime>
  <Words>951</Words>
  <Application>Microsoft Office PowerPoint</Application>
  <PresentationFormat>宽屏</PresentationFormat>
  <Paragraphs>93</Paragraphs>
  <Slides>19</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宋体</vt:lpstr>
      <vt:lpstr>Arial</vt:lpstr>
      <vt:lpstr>Calibri</vt:lpstr>
      <vt:lpstr>Calibri Light</vt:lpstr>
      <vt:lpstr>Comic Sans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Zhang Wei</cp:lastModifiedBy>
  <cp:revision>27</cp:revision>
  <dcterms:created xsi:type="dcterms:W3CDTF">2018-12-25T02:27:18Z</dcterms:created>
  <dcterms:modified xsi:type="dcterms:W3CDTF">2019-06-28T06:34:32Z</dcterms:modified>
</cp:coreProperties>
</file>