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5" r:id="rId4"/>
    <p:sldId id="266" r:id="rId5"/>
    <p:sldId id="261" r:id="rId6"/>
    <p:sldId id="263" r:id="rId7"/>
    <p:sldId id="264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9676" autoAdjust="0"/>
  </p:normalViewPr>
  <p:slideViewPr>
    <p:cSldViewPr snapToGrid="0">
      <p:cViewPr varScale="1">
        <p:scale>
          <a:sx n="75" d="100"/>
          <a:sy n="75" d="100"/>
        </p:scale>
        <p:origin x="8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8C1FB-E080-4820-8315-0CCA5F9EE695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FFEA-D89F-46AB-852F-82E68CD59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3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FFEA-D89F-46AB-852F-82E68CD598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ssssssss's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FFEA-D89F-46AB-852F-82E68CD598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6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While the nonlinear least squares estimate of b changed only3% with training (from 5.51 to 5.34), the corresponding estimate of a changed 801% (from 0.112 to 1.010).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FFEA-D89F-46AB-852F-82E68CD598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3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4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6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7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2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4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BFFC-1CC0-43C5-83D7-BC99F67516E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Grip Task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6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rate &amp; movement time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28" y="1825625"/>
            <a:ext cx="6271037" cy="40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1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Skill parameter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13805" y="2969537"/>
            <a:ext cx="10170226" cy="3374949"/>
            <a:chOff x="838200" y="2423272"/>
            <a:chExt cx="10170226" cy="3374949"/>
          </a:xfrm>
        </p:grpSpPr>
        <p:sp>
          <p:nvSpPr>
            <p:cNvPr id="9" name="文本框 8"/>
            <p:cNvSpPr txBox="1"/>
            <p:nvPr/>
          </p:nvSpPr>
          <p:spPr>
            <a:xfrm>
              <a:off x="9018807" y="4899805"/>
              <a:ext cx="198961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Group parameter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000490" y="5428889"/>
              <a:ext cx="22468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individual parameter</a:t>
              </a:r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38200" y="2423272"/>
              <a:ext cx="8180607" cy="3141124"/>
              <a:chOff x="838200" y="2423272"/>
              <a:chExt cx="8180607" cy="3141124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838200" y="2423272"/>
                <a:ext cx="8178197" cy="3141124"/>
                <a:chOff x="838200" y="2423272"/>
                <a:chExt cx="8178197" cy="3141124"/>
              </a:xfrm>
            </p:grpSpPr>
            <p:pic>
              <p:nvPicPr>
                <p:cNvPr id="17" name="内容占位符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76119" y="4208146"/>
                  <a:ext cx="5640278" cy="1356250"/>
                </a:xfrm>
                <a:prstGeom prst="rect">
                  <a:avLst/>
                </a:prstGeom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8200" y="2423272"/>
                  <a:ext cx="5540817" cy="1246204"/>
                </a:xfrm>
                <a:prstGeom prst="rect">
                  <a:avLst/>
                </a:prstGeom>
              </p:spPr>
            </p:pic>
            <p:sp>
              <p:nvSpPr>
                <p:cNvPr id="8" name="等号 7"/>
                <p:cNvSpPr/>
                <p:nvPr/>
              </p:nvSpPr>
              <p:spPr>
                <a:xfrm rot="13255446">
                  <a:off x="4322618" y="3749082"/>
                  <a:ext cx="688768" cy="486889"/>
                </a:xfrm>
                <a:prstGeom prst="mathEqual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8490857" y="5058888"/>
                <a:ext cx="527950" cy="356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10" idx="0"/>
              </p:cNvCxnSpPr>
              <p:nvPr/>
            </p:nvCxnSpPr>
            <p:spPr>
              <a:xfrm flipV="1">
                <a:off x="3123906" y="5058888"/>
                <a:ext cx="640572" cy="3700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90" y="365125"/>
            <a:ext cx="5071015" cy="45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4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62016" y="3797921"/>
            <a:ext cx="7107208" cy="1398493"/>
            <a:chOff x="2318982" y="3325244"/>
            <a:chExt cx="7107208" cy="1398493"/>
          </a:xfrm>
        </p:grpSpPr>
        <p:sp>
          <p:nvSpPr>
            <p:cNvPr id="9" name="圆角矩形 8"/>
            <p:cNvSpPr/>
            <p:nvPr/>
          </p:nvSpPr>
          <p:spPr>
            <a:xfrm>
              <a:off x="2340499" y="3325244"/>
              <a:ext cx="1565238" cy="699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trythreshold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905737" y="3490200"/>
              <a:ext cx="1632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握力基础测量</a:t>
              </a:r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318982" y="4024490"/>
              <a:ext cx="1398494" cy="699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trymatch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717476" y="4200178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测量声音同步延迟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779038" y="3864466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</a:rPr>
                <a:t>若</a:t>
              </a:r>
              <a:r>
                <a:rPr lang="zh-CN" altLang="en-US" dirty="0">
                  <a:solidFill>
                    <a:schemeClr val="accent1"/>
                  </a:solidFill>
                </a:rPr>
                <a:t>不换人，不换机器，不用重新测</a:t>
              </a:r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5590777" y="3612974"/>
              <a:ext cx="158024" cy="84898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362016" y="1576647"/>
            <a:ext cx="7223761" cy="2020518"/>
            <a:chOff x="2383051" y="1300480"/>
            <a:chExt cx="7223761" cy="2020518"/>
          </a:xfrm>
        </p:grpSpPr>
        <p:grpSp>
          <p:nvGrpSpPr>
            <p:cNvPr id="18" name="组合 17"/>
            <p:cNvGrpSpPr/>
            <p:nvPr/>
          </p:nvGrpSpPr>
          <p:grpSpPr>
            <a:xfrm>
              <a:off x="2383051" y="1421199"/>
              <a:ext cx="7223761" cy="1899799"/>
              <a:chOff x="2340499" y="1425445"/>
              <a:chExt cx="7223761" cy="1899799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2340499" y="1926751"/>
                <a:ext cx="1398494" cy="6992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trysound</a:t>
                </a:r>
                <a:endParaRPr lang="zh-CN" altLang="en-US" dirty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340499" y="2625997"/>
                <a:ext cx="1398494" cy="6992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tryforce</a:t>
                </a:r>
                <a:endParaRPr lang="zh-CN" altLang="en-US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738993" y="2091708"/>
                <a:ext cx="1731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测试声音</a:t>
                </a:r>
                <a:endParaRPr lang="zh-CN" altLang="en-US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38993" y="2790954"/>
                <a:ext cx="1731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测试握力装置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590777" y="2625997"/>
                <a:ext cx="397348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Tryforce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如果满屏蓝线则为失败，请查看</a:t>
                </a:r>
                <a:r>
                  <a:rPr lang="zh-CN" altLang="en-US" dirty="0"/>
                  <a:t>设备管理</a:t>
                </a:r>
                <a:r>
                  <a:rPr lang="zh-CN" altLang="en-US" dirty="0" smtClean="0"/>
                  <a:t>器，重新拔插接头。</a:t>
                </a:r>
                <a:endParaRPr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590777" y="2108540"/>
                <a:ext cx="397348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蓝</a:t>
                </a:r>
                <a:r>
                  <a:rPr lang="zh-CN" altLang="en-US" dirty="0" smtClean="0"/>
                  <a:t>牙耳机从底部打开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738993" y="1425445"/>
                <a:ext cx="1731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打开</a:t>
                </a:r>
                <a:r>
                  <a:rPr lang="en-US" altLang="zh-CN" dirty="0" err="1" smtClean="0"/>
                  <a:t>pmode</a:t>
                </a:r>
                <a:endParaRPr lang="zh-CN" altLang="en-US" dirty="0"/>
              </a:p>
            </p:txBody>
          </p:sp>
        </p:grpSp>
        <p:sp>
          <p:nvSpPr>
            <p:cNvPr id="19" name="圆角矩形 18"/>
            <p:cNvSpPr/>
            <p:nvPr/>
          </p:nvSpPr>
          <p:spPr>
            <a:xfrm>
              <a:off x="2383051" y="1300480"/>
              <a:ext cx="1398493" cy="6107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start0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3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trythreshold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握力正常值应为</a:t>
            </a:r>
            <a:r>
              <a:rPr lang="en-US" altLang="zh-CN" dirty="0" smtClean="0"/>
              <a:t>5~800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71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开 </a:t>
            </a:r>
            <a:r>
              <a:rPr lang="en-US" altLang="zh-CN" dirty="0" smtClean="0"/>
              <a:t>start0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关 </a:t>
            </a:r>
            <a:r>
              <a:rPr lang="en-US" altLang="zh-CN" dirty="0" err="1" smtClean="0"/>
              <a:t>cpcb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87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Trymatch</a:t>
            </a:r>
            <a:r>
              <a:rPr lang="en-US" altLang="zh-CN" dirty="0" smtClean="0"/>
              <a:t> for get lag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15739" cy="3051175"/>
          </a:xfrm>
        </p:spPr>
        <p:txBody>
          <a:bodyPr/>
          <a:lstStyle/>
          <a:p>
            <a:r>
              <a:rPr lang="en-US" altLang="zh-CN" dirty="0" smtClean="0"/>
              <a:t>Function list</a:t>
            </a:r>
          </a:p>
          <a:p>
            <a:pPr lvl="1"/>
            <a:r>
              <a:rPr lang="en-US" altLang="zh-CN" dirty="0" smtClean="0"/>
              <a:t>1. </a:t>
            </a:r>
            <a:r>
              <a:rPr lang="en-US" altLang="zh-CN" dirty="0" err="1" smtClean="0"/>
              <a:t>trymatch_start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 err="1" smtClean="0">
                <a:solidFill>
                  <a:schemeClr val="accent6"/>
                </a:solidFill>
              </a:rPr>
              <a:t>trymatch_pmode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3. trymatch_f1</a:t>
            </a:r>
          </a:p>
          <a:p>
            <a:pPr lvl="1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4. trymatch_f2</a:t>
            </a:r>
          </a:p>
          <a:p>
            <a:pPr lvl="1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trymatch_key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/>
              <a:t>6. </a:t>
            </a:r>
            <a:r>
              <a:rPr lang="en-US" altLang="zh-CN" dirty="0" err="1" smtClean="0"/>
              <a:t>analysis_lag</a:t>
            </a:r>
            <a:r>
              <a:rPr lang="zh-CN" altLang="en-US" dirty="0" smtClean="0"/>
              <a:t>（演示</a:t>
            </a:r>
            <a:r>
              <a:rPr lang="en-US" altLang="zh-CN" dirty="0" smtClean="0"/>
              <a:t>lag</a:t>
            </a:r>
            <a:r>
              <a:rPr lang="zh-CN" altLang="en-US" dirty="0" smtClean="0"/>
              <a:t>拟合）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918856" y="1825625"/>
            <a:ext cx="4001984" cy="2857562"/>
            <a:chOff x="4987636" y="1108797"/>
            <a:chExt cx="4001984" cy="2857562"/>
          </a:xfrm>
        </p:grpSpPr>
        <p:sp>
          <p:nvSpPr>
            <p:cNvPr id="4" name="圆角矩形 3"/>
            <p:cNvSpPr/>
            <p:nvPr/>
          </p:nvSpPr>
          <p:spPr>
            <a:xfrm>
              <a:off x="4987636" y="2802577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949537" y="2802577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4" idx="3"/>
              <a:endCxn id="7" idx="1"/>
            </p:cNvCxnSpPr>
            <p:nvPr/>
          </p:nvCxnSpPr>
          <p:spPr>
            <a:xfrm>
              <a:off x="5391397" y="3093523"/>
              <a:ext cx="558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左大括号 9"/>
            <p:cNvSpPr/>
            <p:nvPr/>
          </p:nvSpPr>
          <p:spPr>
            <a:xfrm>
              <a:off x="6353298" y="2499755"/>
              <a:ext cx="296884" cy="118753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709557" y="2220686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709557" y="3384468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18958" y="2220686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4" idx="1"/>
              <a:endCxn id="12" idx="3"/>
            </p:cNvCxnSpPr>
            <p:nvPr/>
          </p:nvCxnSpPr>
          <p:spPr>
            <a:xfrm flipH="1">
              <a:off x="7113318" y="2511632"/>
              <a:ext cx="605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0"/>
              <a:endCxn id="19" idx="2"/>
            </p:cNvCxnSpPr>
            <p:nvPr/>
          </p:nvCxnSpPr>
          <p:spPr>
            <a:xfrm flipH="1" flipV="1">
              <a:off x="6911437" y="1640992"/>
              <a:ext cx="1" cy="579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5872345" y="1158495"/>
              <a:ext cx="2078183" cy="4824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trymatch000.mat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8585859" y="1108797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22" idx="1"/>
              <a:endCxn id="19" idx="3"/>
            </p:cNvCxnSpPr>
            <p:nvPr/>
          </p:nvCxnSpPr>
          <p:spPr>
            <a:xfrm flipH="1">
              <a:off x="7950528" y="1399743"/>
              <a:ext cx="6353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410" y="1942509"/>
            <a:ext cx="3812548" cy="31537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3857" y="5114721"/>
            <a:ext cx="91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 : 1.6 in normal command prompt; 2 in </a:t>
            </a:r>
            <a:r>
              <a:rPr lang="en-US" altLang="zh-CN" dirty="0" err="1" smtClean="0"/>
              <a:t>pmode</a:t>
            </a:r>
            <a:r>
              <a:rPr lang="en-US" altLang="zh-CN" dirty="0" smtClean="0"/>
              <a:t> command;  others are callback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50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pNoSound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没有声音，主命令行直接运行）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有声音节奏的练习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pSound_start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输入编号）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chemeClr val="accent6"/>
                </a:solidFill>
              </a:rPr>
              <a:t>pSound_pmode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pmode</a:t>
            </a:r>
            <a:r>
              <a:rPr lang="zh-CN" altLang="en-US" dirty="0" smtClean="0"/>
              <a:t>命令行）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29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m_start</a:t>
            </a:r>
            <a:r>
              <a:rPr lang="en-US" altLang="zh-CN" dirty="0" smtClean="0"/>
              <a:t> (</a:t>
            </a:r>
            <a:r>
              <a:rPr lang="zh-CN" altLang="en-US" dirty="0" smtClean="0"/>
              <a:t>输入编号）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chemeClr val="accent6"/>
                </a:solidFill>
              </a:rPr>
              <a:t>M_pmode</a:t>
            </a:r>
            <a:r>
              <a:rPr lang="en-US" altLang="zh-CN" dirty="0" smtClean="0">
                <a:solidFill>
                  <a:schemeClr val="accent6"/>
                </a:solidFill>
              </a:rPr>
              <a:t>(</a:t>
            </a:r>
            <a:r>
              <a:rPr lang="en-US" altLang="zh-CN" dirty="0" err="1" smtClean="0">
                <a:solidFill>
                  <a:schemeClr val="accent6"/>
                </a:solidFill>
              </a:rPr>
              <a:t>pmode</a:t>
            </a:r>
            <a:r>
              <a:rPr lang="zh-CN" altLang="en-US" dirty="0" smtClean="0">
                <a:solidFill>
                  <a:schemeClr val="accent6"/>
                </a:solidFill>
              </a:rPr>
              <a:t>命令行）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8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66488" y="979016"/>
            <a:ext cx="7218382" cy="1355462"/>
            <a:chOff x="2474258" y="1506071"/>
            <a:chExt cx="7218382" cy="13554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474258" y="2065467"/>
              <a:ext cx="7218382" cy="796066"/>
              <a:chOff x="3528508" y="2043952"/>
              <a:chExt cx="7218382" cy="79606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4593515" y="2043952"/>
                <a:ext cx="6153375" cy="774552"/>
                <a:chOff x="1645920" y="1506070"/>
                <a:chExt cx="6153375" cy="774552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1645920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M</a:t>
                  </a:r>
                  <a:r>
                    <a:rPr lang="en-US" altLang="zh-CN" dirty="0" smtClean="0"/>
                    <a:t>ain</a:t>
                  </a:r>
                </a:p>
                <a:p>
                  <a:pPr algn="ctr"/>
                  <a:r>
                    <a:rPr lang="en-US" altLang="zh-CN" dirty="0" smtClean="0"/>
                    <a:t>(Test)</a:t>
                  </a:r>
                  <a:endParaRPr lang="zh-CN" altLang="en-US" dirty="0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3216536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en-US" altLang="zh-CN" dirty="0" smtClean="0"/>
                    <a:t>rain</a:t>
                  </a:r>
                  <a:endParaRPr lang="zh-CN" altLang="en-US" dirty="0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4206240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Train</a:t>
                  </a:r>
                  <a:endParaRPr lang="zh-CN" altLang="en-US" dirty="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5195944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Train</a:t>
                  </a:r>
                  <a:endParaRPr lang="zh-CN" altLang="en-US" dirty="0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6809591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M</a:t>
                  </a:r>
                  <a:r>
                    <a:rPr lang="en-US" altLang="zh-CN" dirty="0" smtClean="0"/>
                    <a:t>ain</a:t>
                  </a:r>
                </a:p>
                <a:p>
                  <a:pPr algn="ctr"/>
                  <a:r>
                    <a:rPr lang="en-US" altLang="zh-CN" dirty="0" smtClean="0"/>
                    <a:t>(Test</a:t>
                  </a:r>
                  <a:endParaRPr lang="zh-CN" altLang="en-US" dirty="0"/>
                </a:p>
              </p:txBody>
            </p:sp>
          </p:grpSp>
          <p:sp>
            <p:nvSpPr>
              <p:cNvPr id="12" name="圆角矩形 11"/>
              <p:cNvSpPr/>
              <p:nvPr/>
            </p:nvSpPr>
            <p:spPr>
              <a:xfrm>
                <a:off x="3528508" y="2043952"/>
                <a:ext cx="1065007" cy="79606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dirty="0" smtClean="0"/>
                  <a:t>ractice</a:t>
                </a:r>
                <a:endParaRPr lang="zh-CN" altLang="en-US" dirty="0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3205778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1246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day2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60950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day3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50654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day4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64301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day5</a:t>
              </a:r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282394" y="3062856"/>
            <a:ext cx="8541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Practice, train, test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main) </a:t>
            </a:r>
            <a:r>
              <a:rPr lang="zh-CN" altLang="en-US" dirty="0" smtClean="0"/>
              <a:t>的函数分别以</a:t>
            </a:r>
            <a:r>
              <a:rPr lang="en-US" altLang="zh-CN" dirty="0" smtClean="0"/>
              <a:t>p t m </a:t>
            </a:r>
            <a:r>
              <a:rPr lang="zh-CN" altLang="en-US" dirty="0" smtClean="0"/>
              <a:t>加上“</a:t>
            </a:r>
            <a:r>
              <a:rPr lang="en-US" altLang="zh-CN" dirty="0" smtClean="0"/>
              <a:t>_”</a:t>
            </a:r>
            <a:r>
              <a:rPr lang="zh-CN" altLang="en-US" dirty="0" smtClean="0"/>
              <a:t>开头命名，如上图红色标致所示。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需要在</a:t>
            </a:r>
            <a:r>
              <a:rPr lang="en-US" altLang="zh-CN" dirty="0" err="1" smtClean="0"/>
              <a:t>pmode</a:t>
            </a:r>
            <a:r>
              <a:rPr lang="zh-CN" altLang="en-US" dirty="0" smtClean="0"/>
              <a:t>下运行的程序会以</a:t>
            </a:r>
            <a:r>
              <a:rPr lang="en-US" altLang="zh-CN" dirty="0" err="1" smtClean="0"/>
              <a:t>pmode</a:t>
            </a:r>
            <a:r>
              <a:rPr lang="zh-CN" altLang="en-US" dirty="0" smtClean="0"/>
              <a:t>加上“</a:t>
            </a:r>
            <a:r>
              <a:rPr lang="en-US" altLang="zh-CN" dirty="0" smtClean="0"/>
              <a:t>_”</a:t>
            </a:r>
            <a:r>
              <a:rPr lang="zh-CN" altLang="en-US" dirty="0" smtClean="0"/>
              <a:t>开头命名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每次进行任务前都要先运行测试函数和握力基础测量函数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38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procedure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94099" y="2208910"/>
            <a:ext cx="234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Practice &amp; main(test):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64716" y="3205777"/>
            <a:ext cx="7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Train: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40480" y="3137639"/>
            <a:ext cx="1280160" cy="505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*start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840480" y="2140771"/>
            <a:ext cx="3065929" cy="505610"/>
            <a:chOff x="3840480" y="2140771"/>
            <a:chExt cx="3065929" cy="505610"/>
          </a:xfrm>
        </p:grpSpPr>
        <p:sp>
          <p:nvSpPr>
            <p:cNvPr id="7" name="圆角矩形 6"/>
            <p:cNvSpPr/>
            <p:nvPr/>
          </p:nvSpPr>
          <p:spPr>
            <a:xfrm>
              <a:off x="3840480" y="2140772"/>
              <a:ext cx="1280160" cy="5056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*start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626249" y="2140771"/>
              <a:ext cx="1280160" cy="5056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pmode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7" idx="3"/>
              <a:endCxn id="8" idx="1"/>
            </p:cNvCxnSpPr>
            <p:nvPr/>
          </p:nvCxnSpPr>
          <p:spPr>
            <a:xfrm flipV="1">
              <a:off x="5120640" y="2393576"/>
              <a:ext cx="5056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左大括号 2"/>
          <p:cNvSpPr/>
          <p:nvPr/>
        </p:nvSpPr>
        <p:spPr>
          <a:xfrm>
            <a:off x="7272169" y="1947134"/>
            <a:ext cx="139850" cy="925158"/>
          </a:xfrm>
          <a:prstGeom prst="lef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637929" y="1807285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*f1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637928" y="2624864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475642" y="3199943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*f1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4099" y="4012602"/>
            <a:ext cx="428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Note: f1</a:t>
            </a:r>
            <a:r>
              <a:rPr lang="zh-CN" altLang="en-US" dirty="0" smtClean="0"/>
              <a:t>表示视觉呈现；</a:t>
            </a:r>
            <a:r>
              <a:rPr lang="en-US" altLang="zh-CN" dirty="0" smtClean="0"/>
              <a:t>f2</a:t>
            </a:r>
            <a:r>
              <a:rPr lang="zh-CN" altLang="en-US" dirty="0" smtClean="0"/>
              <a:t>表示听觉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22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322</Words>
  <Application>Microsoft Office PowerPoint</Application>
  <PresentationFormat>宽屏</PresentationFormat>
  <Paragraphs>79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Grip Task introduction</vt:lpstr>
      <vt:lpstr>准备工作</vt:lpstr>
      <vt:lpstr>trythreshold</vt:lpstr>
      <vt:lpstr>pmode</vt:lpstr>
      <vt:lpstr>Trymatch for get lag</vt:lpstr>
      <vt:lpstr>practice</vt:lpstr>
      <vt:lpstr>main</vt:lpstr>
      <vt:lpstr>PowerPoint 演示文稿</vt:lpstr>
      <vt:lpstr>Process procedure</vt:lpstr>
      <vt:lpstr>Error rate &amp; movement time</vt:lpstr>
      <vt:lpstr>Skill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Grip Task introduction</dc:title>
  <dc:creator>Windows 用户</dc:creator>
  <cp:lastModifiedBy>Windows 用户</cp:lastModifiedBy>
  <cp:revision>24</cp:revision>
  <dcterms:created xsi:type="dcterms:W3CDTF">2019-05-21T01:22:16Z</dcterms:created>
  <dcterms:modified xsi:type="dcterms:W3CDTF">2019-12-13T09:21:20Z</dcterms:modified>
</cp:coreProperties>
</file>