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pPr/>
              <a:t>2019/6/25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b="1" dirty="0" smtClean="0"/>
              <a:t>练习或训练</a:t>
            </a:r>
            <a:r>
              <a:rPr lang="zh-CN" altLang="en-US" sz="2000" dirty="0" smtClean="0"/>
              <a:t>。</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3170099"/>
          </a:xfrm>
          <a:prstGeom prst="rect">
            <a:avLst/>
          </a:prstGeom>
        </p:spPr>
        <p:txBody>
          <a:bodyPr wrap="square">
            <a:spAutoFit/>
          </a:bodyPr>
          <a:lstStyle/>
          <a:p>
            <a:r>
              <a:rPr lang="en-US" altLang="zh-CN" sz="2000" dirty="0" smtClean="0"/>
              <a:t>3. </a:t>
            </a:r>
            <a:r>
              <a:rPr lang="zh-CN" altLang="en-US" sz="2000" b="1" dirty="0" smtClean="0"/>
              <a:t>正式实验</a:t>
            </a:r>
            <a:endParaRPr lang="en-US" altLang="zh-CN" sz="2000" b="1"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a:t>
            </a:r>
            <a:r>
              <a:rPr lang="zh-CN" altLang="en-US" sz="2000" dirty="0" smtClean="0"/>
              <a:t>拍，第四声时</a:t>
            </a:r>
            <a:r>
              <a:rPr lang="zh-CN" altLang="en-US" sz="2000" b="1" dirty="0" smtClean="0">
                <a:solidFill>
                  <a:srgbClr val="FF0000"/>
                </a:solidFill>
              </a:rPr>
              <a:t>红色</a:t>
            </a:r>
            <a:r>
              <a:rPr lang="zh-CN" altLang="en-US" sz="2000" dirty="0" smtClean="0"/>
              <a:t>指示点</a:t>
            </a:r>
            <a:r>
              <a:rPr lang="zh-CN" altLang="en-US" sz="2000" dirty="0" smtClean="0"/>
              <a:t>变为</a:t>
            </a:r>
            <a:r>
              <a:rPr lang="zh-CN" altLang="en-US" sz="2000" b="1" dirty="0" smtClean="0">
                <a:solidFill>
                  <a:srgbClr val="00B050"/>
                </a:solidFill>
              </a:rPr>
              <a:t>绿色</a:t>
            </a:r>
            <a:r>
              <a:rPr lang="zh-CN" altLang="en-US" sz="2000" dirty="0" smtClean="0"/>
              <a:t>，标志该</a:t>
            </a:r>
            <a:r>
              <a:rPr lang="zh-CN" altLang="en-US" sz="2000" dirty="0"/>
              <a:t>回合正式开始。您</a:t>
            </a:r>
            <a:r>
              <a:rPr lang="zh-CN" altLang="en-US" sz="2000" dirty="0" smtClean="0"/>
              <a:t>需要</a:t>
            </a:r>
            <a:r>
              <a:rPr lang="zh-CN" altLang="en-US" sz="2000" b="1" dirty="0" smtClean="0"/>
              <a:t>开始</a:t>
            </a:r>
            <a:r>
              <a:rPr lang="zh-CN" altLang="en-US" sz="2000" b="1" dirty="0" smtClean="0"/>
              <a:t>快速</a:t>
            </a:r>
            <a:r>
              <a:rPr lang="zh-CN" altLang="en-US" sz="2000" dirty="0" smtClean="0"/>
              <a:t>握紧</a:t>
            </a:r>
            <a:r>
              <a:rPr lang="zh-CN" altLang="en-US" sz="2000" dirty="0"/>
              <a:t>握力装置</a:t>
            </a:r>
            <a:r>
              <a:rPr lang="zh-CN" altLang="en-US" sz="2000" dirty="0" smtClean="0"/>
              <a:t>，在下一次节拍响起时控制</a:t>
            </a:r>
            <a:r>
              <a:rPr lang="zh-CN" altLang="en-US" sz="2000" b="1" dirty="0" smtClean="0"/>
              <a:t>黑色方块</a:t>
            </a:r>
            <a:r>
              <a:rPr lang="zh-CN" altLang="en-US" sz="2000" dirty="0" smtClean="0"/>
              <a:t>到达</a:t>
            </a:r>
            <a:r>
              <a:rPr lang="zh-CN" altLang="en-US" sz="2000" dirty="0"/>
              <a:t>指定的“门”</a:t>
            </a:r>
            <a:r>
              <a:rPr lang="zh-CN" altLang="en-US" sz="2000" dirty="0" smtClean="0"/>
              <a:t>内。然后松手让其返回，待</a:t>
            </a:r>
            <a:r>
              <a:rPr lang="zh-CN" altLang="en-US" sz="2000" dirty="0"/>
              <a:t>下一次节拍响起时再次</a:t>
            </a:r>
            <a:r>
              <a:rPr lang="zh-CN" altLang="en-US" sz="2000" dirty="0" smtClean="0"/>
              <a:t>握紧</a:t>
            </a:r>
            <a:r>
              <a:rPr lang="zh-CN" altLang="en-US" sz="2000" dirty="0"/>
              <a:t>使</a:t>
            </a:r>
            <a:r>
              <a:rPr lang="zh-CN" altLang="en-US" sz="2000" dirty="0" smtClean="0"/>
              <a:t>其到达</a:t>
            </a:r>
            <a:r>
              <a:rPr lang="zh-CN" altLang="en-US" sz="2000" dirty="0" smtClean="0"/>
              <a:t>下</a:t>
            </a:r>
            <a:r>
              <a:rPr lang="zh-CN" altLang="en-US" sz="2000" dirty="0"/>
              <a:t>一个“门”。请一直保持</a:t>
            </a:r>
            <a:r>
              <a:rPr lang="zh-CN" altLang="en-US" sz="2000" dirty="0" smtClean="0"/>
              <a:t>这种“节拍想起，黑色方块到达门内”的节奏。如果黑色方块没有进入门或者碰到“门框”则记为错误；每次到达时间错过一</a:t>
            </a:r>
            <a:r>
              <a:rPr lang="zh-CN" altLang="en-US" sz="2000" dirty="0"/>
              <a:t>个</a:t>
            </a:r>
            <a:r>
              <a:rPr lang="zh-CN" altLang="en-US" sz="2000" dirty="0"/>
              <a:t>节拍，即使到达门</a:t>
            </a:r>
            <a:r>
              <a:rPr lang="zh-CN" altLang="en-US" sz="2000" dirty="0" smtClean="0"/>
              <a:t>内，也</a:t>
            </a:r>
            <a:r>
              <a:rPr lang="zh-CN" altLang="en-US" sz="2000" dirty="0" smtClean="0"/>
              <a:t>记为错误。第五道门为终点，到达即可。每</a:t>
            </a:r>
            <a:r>
              <a:rPr lang="zh-CN" altLang="en-US" sz="2000" dirty="0"/>
              <a:t>一个阶段之内节拍不会发生变化</a:t>
            </a:r>
            <a:r>
              <a:rPr lang="zh-CN" altLang="en-US" sz="2000" dirty="0" smtClean="0"/>
              <a:t>。每一段开始之前，会有</a:t>
            </a:r>
            <a:r>
              <a:rPr lang="en-US" altLang="zh-CN" sz="2000" dirty="0" smtClean="0"/>
              <a:t>5</a:t>
            </a:r>
            <a:r>
              <a:rPr lang="zh-CN" altLang="en-US" sz="2000" dirty="0" smtClean="0"/>
              <a:t>秒播放</a:t>
            </a:r>
            <a:r>
              <a:rPr lang="zh-CN" altLang="en-US" sz="2000" dirty="0" smtClean="0"/>
              <a:t>声音展示节拍快慢</a:t>
            </a:r>
            <a:r>
              <a:rPr lang="zh-CN" altLang="en-US" sz="2000" dirty="0" smtClean="0"/>
              <a:t>。</a:t>
            </a:r>
            <a:endParaRPr lang="zh-CN" altLang="en-US" sz="2000" dirty="0"/>
          </a:p>
        </p:txBody>
      </p:sp>
      <p:grpSp>
        <p:nvGrpSpPr>
          <p:cNvPr id="3" name="组合 2"/>
          <p:cNvGrpSpPr/>
          <p:nvPr/>
        </p:nvGrpSpPr>
        <p:grpSpPr>
          <a:xfrm>
            <a:off x="2667896" y="3872753"/>
            <a:ext cx="7915029" cy="2519936"/>
            <a:chOff x="927504" y="3295135"/>
            <a:chExt cx="9526329" cy="3065282"/>
          </a:xfrm>
        </p:grpSpPr>
        <p:grpSp>
          <p:nvGrpSpPr>
            <p:cNvPr id="4" name="组合 3"/>
            <p:cNvGrpSpPr/>
            <p:nvPr/>
          </p:nvGrpSpPr>
          <p:grpSpPr>
            <a:xfrm>
              <a:off x="927504" y="3295135"/>
              <a:ext cx="9526329" cy="2695951"/>
              <a:chOff x="1390085" y="2196247"/>
              <a:chExt cx="9526329" cy="2695951"/>
            </a:xfrm>
          </p:grpSpPr>
          <p:grpSp>
            <p:nvGrpSpPr>
              <p:cNvPr id="11" name="组合 10"/>
              <p:cNvGrpSpPr/>
              <p:nvPr/>
            </p:nvGrpSpPr>
            <p:grpSpPr>
              <a:xfrm>
                <a:off x="1390085" y="2196247"/>
                <a:ext cx="9526329" cy="2695951"/>
                <a:chOff x="1096166" y="3515455"/>
                <a:chExt cx="9526329" cy="2695951"/>
              </a:xfrm>
            </p:grpSpPr>
            <p:grpSp>
              <p:nvGrpSpPr>
                <p:cNvPr id="18" name="组合 17"/>
                <p:cNvGrpSpPr/>
                <p:nvPr/>
              </p:nvGrpSpPr>
              <p:grpSpPr>
                <a:xfrm>
                  <a:off x="1096166" y="3515455"/>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26" name="矩形 2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24" name="文本框 23"/>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25" name="文本框 24"/>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19" name="矩形 18"/>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12" name="文本框 11"/>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13" name="文本框 12"/>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14" name="文本框 13"/>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15" name="文本框 14"/>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16" name="文本框 15"/>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17" name="文本框 16"/>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5" name="组合 4"/>
            <p:cNvGrpSpPr/>
            <p:nvPr/>
          </p:nvGrpSpPr>
          <p:grpSpPr>
            <a:xfrm>
              <a:off x="6444478" y="5490205"/>
              <a:ext cx="1057372" cy="369332"/>
              <a:chOff x="6444478" y="5490205"/>
              <a:chExt cx="1057372" cy="369332"/>
            </a:xfrm>
          </p:grpSpPr>
          <p:sp>
            <p:nvSpPr>
              <p:cNvPr id="9" name="矩形 8"/>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6" name="组合 5"/>
            <p:cNvGrpSpPr/>
            <p:nvPr/>
          </p:nvGrpSpPr>
          <p:grpSpPr>
            <a:xfrm>
              <a:off x="6444478" y="5991085"/>
              <a:ext cx="1057372" cy="369332"/>
              <a:chOff x="6444478" y="5490205"/>
              <a:chExt cx="1057372" cy="369332"/>
            </a:xfrm>
          </p:grpSpPr>
          <p:sp>
            <p:nvSpPr>
              <p:cNvPr id="7" name="矩形 6"/>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
        <p:nvSpPr>
          <p:cNvPr id="37" name="AutoShape 2" descr="âå£°é³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4" descr="âå£°é³âçå¾çæç´¢ç»æ"/>
          <p:cNvSpPr>
            <a:spLocks noChangeAspect="1" noChangeArrowheads="1"/>
          </p:cNvSpPr>
          <p:nvPr/>
        </p:nvSpPr>
        <p:spPr bwMode="auto">
          <a:xfrm>
            <a:off x="307975" y="7937"/>
            <a:ext cx="1293734" cy="1293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5" y="4142434"/>
            <a:ext cx="1522363" cy="1522363"/>
          </a:xfrm>
          <a:prstGeom prst="rect">
            <a:avLst/>
          </a:prstGeom>
        </p:spPr>
      </p:pic>
    </p:spTree>
    <p:extLst>
      <p:ext uri="{BB962C8B-B14F-4D97-AF65-F5344CB8AC3E}">
        <p14:creationId xmlns:p14="http://schemas.microsoft.com/office/powerpoint/2010/main" val="1443087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485</Words>
  <Application>Microsoft Office PowerPoint</Application>
  <PresentationFormat>宽屏</PresentationFormat>
  <Paragraphs>39</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Arial</vt:lpstr>
      <vt:lpstr>Calibri</vt:lpstr>
      <vt:lpstr>Calibri Light</vt:lpstr>
      <vt:lpstr>Office 主题</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Zhang Wei</cp:lastModifiedBy>
  <cp:revision>28</cp:revision>
  <dcterms:created xsi:type="dcterms:W3CDTF">2018-12-25T02:27:18Z</dcterms:created>
  <dcterms:modified xsi:type="dcterms:W3CDTF">2019-06-25T08:39:09Z</dcterms:modified>
</cp:coreProperties>
</file>