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4" d="100"/>
          <a:sy n="114" d="100"/>
        </p:scale>
        <p:origin x="-34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pPr/>
              <a:t>2019/2/21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xmlns=""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8742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dirty="0"/>
              <a:t>练习。</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xmlns="" val="586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3170099"/>
          </a:xfrm>
          <a:prstGeom prst="rect">
            <a:avLst/>
          </a:prstGeom>
        </p:spPr>
        <p:txBody>
          <a:bodyPr wrap="square">
            <a:spAutoFit/>
          </a:bodyPr>
          <a:lstStyle/>
          <a:p>
            <a:r>
              <a:rPr lang="en-US" altLang="zh-CN" sz="2000" dirty="0" smtClean="0"/>
              <a:t>3. </a:t>
            </a:r>
            <a:r>
              <a:rPr lang="zh-CN" altLang="en-US" sz="2000" dirty="0" smtClean="0"/>
              <a:t>正式实验</a:t>
            </a:r>
            <a:endParaRPr lang="en-US" altLang="zh-CN" sz="2000"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a:t>
            </a:r>
            <a:r>
              <a:rPr lang="zh-CN" altLang="en-US" sz="2000" dirty="0" smtClean="0"/>
              <a:t>拍，</a:t>
            </a:r>
            <a:r>
              <a:rPr lang="zh-CN" altLang="en-US" sz="2000" dirty="0" smtClean="0"/>
              <a:t>第四声</a:t>
            </a:r>
            <a:r>
              <a:rPr lang="zh-CN" altLang="en-US" sz="2000" dirty="0" smtClean="0"/>
              <a:t>时</a:t>
            </a:r>
            <a:r>
              <a:rPr lang="zh-CN" altLang="en-US" sz="2000" b="1" dirty="0" smtClean="0">
                <a:solidFill>
                  <a:srgbClr val="FF0000"/>
                </a:solidFill>
              </a:rPr>
              <a:t>红色</a:t>
            </a:r>
            <a:r>
              <a:rPr lang="zh-CN" altLang="en-US" sz="2000" dirty="0" smtClean="0"/>
              <a:t>指示点变为</a:t>
            </a:r>
            <a:r>
              <a:rPr lang="zh-CN" altLang="en-US" sz="2000" b="1" dirty="0" smtClean="0">
                <a:solidFill>
                  <a:srgbClr val="FFC000"/>
                </a:solidFill>
              </a:rPr>
              <a:t>黄色</a:t>
            </a:r>
            <a:r>
              <a:rPr lang="zh-CN" altLang="en-US" sz="2000" dirty="0" smtClean="0"/>
              <a:t>。此时请准备。然</a:t>
            </a:r>
            <a:r>
              <a:rPr lang="zh-CN" altLang="en-US" sz="2000" dirty="0"/>
              <a:t>后</a:t>
            </a:r>
            <a:r>
              <a:rPr lang="zh-CN" altLang="en-US" sz="2000" dirty="0" smtClean="0"/>
              <a:t>第五声</a:t>
            </a:r>
            <a:r>
              <a:rPr lang="zh-CN" altLang="en-US" sz="2000" dirty="0"/>
              <a:t>节拍</a:t>
            </a:r>
            <a:r>
              <a:rPr lang="zh-CN" altLang="en-US" sz="2000" dirty="0" smtClean="0"/>
              <a:t>响起时，</a:t>
            </a:r>
            <a:r>
              <a:rPr lang="zh-CN" altLang="en-US" sz="2000" b="1" dirty="0" smtClean="0">
                <a:solidFill>
                  <a:srgbClr val="FFC000"/>
                </a:solidFill>
              </a:rPr>
              <a:t>黄色</a:t>
            </a:r>
            <a:r>
              <a:rPr lang="zh-CN" altLang="en-US" sz="2000" dirty="0" smtClean="0"/>
              <a:t>指</a:t>
            </a:r>
            <a:r>
              <a:rPr lang="zh-CN" altLang="en-US" sz="2000" dirty="0"/>
              <a:t>示</a:t>
            </a:r>
            <a:r>
              <a:rPr lang="zh-CN" altLang="en-US" sz="2000" dirty="0" smtClean="0"/>
              <a:t>点同时变为</a:t>
            </a:r>
            <a:r>
              <a:rPr lang="zh-CN" altLang="en-US" sz="2000" b="1" dirty="0">
                <a:solidFill>
                  <a:srgbClr val="00B050"/>
                </a:solidFill>
              </a:rPr>
              <a:t>绿色</a:t>
            </a:r>
            <a:r>
              <a:rPr lang="zh-CN" altLang="en-US" sz="2000" dirty="0" smtClean="0"/>
              <a:t>，标志该</a:t>
            </a:r>
            <a:r>
              <a:rPr lang="zh-CN" altLang="en-US" sz="2000" dirty="0"/>
              <a:t>回合正式开始。您需</a:t>
            </a:r>
            <a:r>
              <a:rPr lang="zh-CN" altLang="en-US" sz="2000" dirty="0" smtClean="0"/>
              <a:t>要指示点变</a:t>
            </a:r>
            <a:r>
              <a:rPr lang="zh-CN" altLang="en-US" sz="2000" dirty="0" smtClean="0"/>
              <a:t>绿、在</a:t>
            </a:r>
            <a:r>
              <a:rPr lang="zh-CN" altLang="en-US" sz="2000" dirty="0"/>
              <a:t>声音响</a:t>
            </a:r>
            <a:r>
              <a:rPr lang="zh-CN" altLang="en-US" sz="2000" dirty="0" smtClean="0"/>
              <a:t>起的同时</a:t>
            </a:r>
            <a:r>
              <a:rPr lang="zh-CN" altLang="en-US" sz="2000" b="1" dirty="0" smtClean="0"/>
              <a:t>开始快速</a:t>
            </a:r>
            <a:r>
              <a:rPr lang="zh-CN" altLang="en-US" sz="2000" dirty="0" smtClean="0"/>
              <a:t>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秒仅播放声音展示节拍快慢。如果节拍延误或过早，都会发生错误。</a:t>
            </a:r>
            <a:endParaRPr lang="zh-CN" altLang="en-US" sz="2000" dirty="0"/>
          </a:p>
        </p:txBody>
      </p:sp>
    </p:spTree>
    <p:extLst>
      <p:ext uri="{BB962C8B-B14F-4D97-AF65-F5344CB8AC3E}">
        <p14:creationId xmlns:p14="http://schemas.microsoft.com/office/powerpoint/2010/main" xmlns="" val="1443087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707</Words>
  <Application>Microsoft Office PowerPoint</Application>
  <PresentationFormat>自定义</PresentationFormat>
  <Paragraphs>26</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幻灯片 1</vt:lpstr>
      <vt:lpstr>幻灯片 2</vt:lpstr>
      <vt:lpstr>幻灯片 3</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USER</cp:lastModifiedBy>
  <cp:revision>25</cp:revision>
  <dcterms:created xsi:type="dcterms:W3CDTF">2018-12-25T02:27:18Z</dcterms:created>
  <dcterms:modified xsi:type="dcterms:W3CDTF">2019-02-21T08:44:34Z</dcterms:modified>
</cp:coreProperties>
</file>