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676" autoAdjust="0"/>
  </p:normalViewPr>
  <p:slideViewPr>
    <p:cSldViewPr snapToGrid="0">
      <p:cViewPr varScale="1">
        <p:scale>
          <a:sx n="75" d="100"/>
          <a:sy n="75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C1FB-E080-4820-8315-0CCA5F9EE69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FFEA-D89F-46AB-852F-82E68CD5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ssssssss's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While the nonlinear least squares estimate of b changed only3% with training (from 5.51 to 5.34), the corresponding estimate of a changed 801% (from 0.112 to 1.010).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FFC-1CC0-43C5-83D7-BC99F67516E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Grip Task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40499" y="3762124"/>
            <a:ext cx="7107208" cy="1398493"/>
            <a:chOff x="2318982" y="3325244"/>
            <a:chExt cx="7107208" cy="1398493"/>
          </a:xfrm>
        </p:grpSpPr>
        <p:sp>
          <p:nvSpPr>
            <p:cNvPr id="9" name="圆角矩形 8"/>
            <p:cNvSpPr/>
            <p:nvPr/>
          </p:nvSpPr>
          <p:spPr>
            <a:xfrm>
              <a:off x="2340499" y="3325244"/>
              <a:ext cx="1565238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trythreshold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05737" y="3490200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握力基础测量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318982" y="4024490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trymatch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17476" y="4200178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测量声音同步延迟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79038" y="3864466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若</a:t>
              </a:r>
              <a:r>
                <a:rPr lang="zh-CN" altLang="en-US" dirty="0">
                  <a:solidFill>
                    <a:schemeClr val="accent1"/>
                  </a:solidFill>
                </a:rPr>
                <a:t>不换人，不换机器，不用重新测</a:t>
              </a: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590777" y="3612974"/>
              <a:ext cx="158024" cy="848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62016" y="1576647"/>
            <a:ext cx="7223761" cy="2020518"/>
            <a:chOff x="2383051" y="1300480"/>
            <a:chExt cx="7223761" cy="2020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2383051" y="1421199"/>
              <a:ext cx="7223761" cy="1899799"/>
              <a:chOff x="2340499" y="1425445"/>
              <a:chExt cx="7223761" cy="189979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340499" y="1926751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trysound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340499" y="2625997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tryforce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738993" y="2091708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测试声音</a:t>
                </a:r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38993" y="2790954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测试握力装置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590777" y="2625997"/>
                <a:ext cx="397348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Tryforce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如果满屏蓝线则为失败，请查看</a:t>
                </a:r>
                <a:r>
                  <a:rPr lang="zh-CN" altLang="en-US" dirty="0"/>
                  <a:t>设备管理</a:t>
                </a:r>
                <a:r>
                  <a:rPr lang="zh-CN" altLang="en-US" dirty="0" smtClean="0"/>
                  <a:t>器，重新拔插接头。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590777" y="2108540"/>
                <a:ext cx="39734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蓝</a:t>
                </a:r>
                <a:r>
                  <a:rPr lang="zh-CN" altLang="en-US" dirty="0" smtClean="0"/>
                  <a:t>牙耳机从底部打开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738993" y="1425445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打开</a:t>
                </a:r>
                <a:r>
                  <a:rPr lang="en-US" altLang="zh-CN" dirty="0" err="1" smtClean="0"/>
                  <a:t>pmode</a:t>
                </a:r>
                <a:endParaRPr lang="zh-CN" altLang="en-US" dirty="0"/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2383051" y="1300480"/>
              <a:ext cx="1398493" cy="610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start0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3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Trymatch</a:t>
            </a:r>
            <a:r>
              <a:rPr lang="en-US" altLang="zh-CN" dirty="0" smtClean="0"/>
              <a:t> for get lag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15739" cy="3051175"/>
          </a:xfrm>
        </p:spPr>
        <p:txBody>
          <a:bodyPr/>
          <a:lstStyle/>
          <a:p>
            <a:r>
              <a:rPr lang="en-US" altLang="zh-CN" dirty="0" smtClean="0"/>
              <a:t>Function list</a:t>
            </a:r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 smtClean="0"/>
              <a:t>trymatch_start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>
                <a:solidFill>
                  <a:schemeClr val="accent6"/>
                </a:solidFill>
              </a:rPr>
              <a:t>trymatch_pmode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 trymatch_f1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4. trymatch_f2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trymatch_key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6. </a:t>
            </a:r>
            <a:r>
              <a:rPr lang="en-US" altLang="zh-CN" dirty="0" err="1" smtClean="0"/>
              <a:t>analysis_lag</a:t>
            </a:r>
            <a:r>
              <a:rPr lang="zh-CN" altLang="en-US" dirty="0" smtClean="0"/>
              <a:t>（演示</a:t>
            </a:r>
            <a:r>
              <a:rPr lang="en-US" altLang="zh-CN" dirty="0" smtClean="0"/>
              <a:t>lag</a:t>
            </a:r>
            <a:r>
              <a:rPr lang="zh-CN" altLang="en-US" dirty="0" smtClean="0"/>
              <a:t>拟合）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918856" y="1825625"/>
            <a:ext cx="4001984" cy="2857562"/>
            <a:chOff x="4987636" y="1108797"/>
            <a:chExt cx="4001984" cy="2857562"/>
          </a:xfrm>
        </p:grpSpPr>
        <p:sp>
          <p:nvSpPr>
            <p:cNvPr id="4" name="圆角矩形 3"/>
            <p:cNvSpPr/>
            <p:nvPr/>
          </p:nvSpPr>
          <p:spPr>
            <a:xfrm>
              <a:off x="4987636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949537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3"/>
              <a:endCxn id="7" idx="1"/>
            </p:cNvCxnSpPr>
            <p:nvPr/>
          </p:nvCxnSpPr>
          <p:spPr>
            <a:xfrm>
              <a:off x="5391397" y="3093523"/>
              <a:ext cx="55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6353298" y="2499755"/>
              <a:ext cx="296884" cy="11875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709557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09557" y="3384468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18958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1"/>
              <a:endCxn id="12" idx="3"/>
            </p:cNvCxnSpPr>
            <p:nvPr/>
          </p:nvCxnSpPr>
          <p:spPr>
            <a:xfrm flipH="1">
              <a:off x="7113318" y="2511632"/>
              <a:ext cx="605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  <a:endCxn id="19" idx="2"/>
            </p:cNvCxnSpPr>
            <p:nvPr/>
          </p:nvCxnSpPr>
          <p:spPr>
            <a:xfrm flipH="1" flipV="1">
              <a:off x="6911437" y="1640992"/>
              <a:ext cx="1" cy="57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872345" y="1158495"/>
              <a:ext cx="2078183" cy="4824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trymatch000.mat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585859" y="110879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2" idx="1"/>
              <a:endCxn id="19" idx="3"/>
            </p:cNvCxnSpPr>
            <p:nvPr/>
          </p:nvCxnSpPr>
          <p:spPr>
            <a:xfrm flipH="1">
              <a:off x="7950528" y="1399743"/>
              <a:ext cx="635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10" y="1942509"/>
            <a:ext cx="3812548" cy="31537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3857" y="5114721"/>
            <a:ext cx="91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 : 1.6 in normal command prompt; 2 in </a:t>
            </a:r>
            <a:r>
              <a:rPr lang="en-US" altLang="zh-CN" dirty="0" err="1" smtClean="0"/>
              <a:t>pmode</a:t>
            </a:r>
            <a:r>
              <a:rPr lang="en-US" altLang="zh-CN" dirty="0" smtClean="0"/>
              <a:t> command;  others are callback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0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pNoSound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没有声音，主命令行直接运行）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有声音节奏的练习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pSound_start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输入编号）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accent6"/>
                </a:solidFill>
              </a:rPr>
              <a:t>pSound_pmode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命令行）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9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m_start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输入编号）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accent6"/>
                </a:solidFill>
              </a:rPr>
              <a:t>M_pmode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dirty="0" err="1" smtClean="0">
                <a:solidFill>
                  <a:schemeClr val="accent6"/>
                </a:solidFill>
              </a:rPr>
              <a:t>pmode</a:t>
            </a:r>
            <a:r>
              <a:rPr lang="zh-CN" altLang="en-US" dirty="0" smtClean="0">
                <a:solidFill>
                  <a:schemeClr val="accent6"/>
                </a:solidFill>
              </a:rPr>
              <a:t>命令行）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66488" y="979016"/>
            <a:ext cx="7218382" cy="1355462"/>
            <a:chOff x="2474258" y="1506071"/>
            <a:chExt cx="7218382" cy="1355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74258" y="2065467"/>
              <a:ext cx="7218382" cy="796066"/>
              <a:chOff x="3528508" y="2043952"/>
              <a:chExt cx="7218382" cy="7960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593515" y="2043952"/>
                <a:ext cx="6153375" cy="774552"/>
                <a:chOff x="1645920" y="1506070"/>
                <a:chExt cx="6153375" cy="774552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64592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(Test)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216536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dirty="0" smtClean="0"/>
                    <a:t>rain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20624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5195944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809591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</a:t>
                  </a:r>
                  <a:endParaRPr lang="zh-CN" altLang="en-US" dirty="0"/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>
                <a:off x="3528508" y="2043952"/>
                <a:ext cx="1065007" cy="7960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ractice</a:t>
                </a:r>
                <a:endParaRPr lang="zh-CN" altLang="en-US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05778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1246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0950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50654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64301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82394" y="3062856"/>
            <a:ext cx="85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Practice, train, test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main) </a:t>
            </a:r>
            <a:r>
              <a:rPr lang="zh-CN" altLang="en-US" dirty="0" smtClean="0"/>
              <a:t>的函数分别以</a:t>
            </a:r>
            <a:r>
              <a:rPr lang="en-US" altLang="zh-CN" dirty="0" smtClean="0"/>
              <a:t>p t m 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开头命名，如上图红色标致所示。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下运行的程序会以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每次进行任务前都要先运行测试函数和握力基础测量函数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procedure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4099" y="2208910"/>
            <a:ext cx="23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Practice &amp; main(test):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64716" y="3205777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40480" y="3137639"/>
            <a:ext cx="1280160" cy="50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*start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40480" y="2140771"/>
            <a:ext cx="3065929" cy="505610"/>
            <a:chOff x="3840480" y="2140771"/>
            <a:chExt cx="3065929" cy="505610"/>
          </a:xfrm>
        </p:grpSpPr>
        <p:sp>
          <p:nvSpPr>
            <p:cNvPr id="7" name="圆角矩形 6"/>
            <p:cNvSpPr/>
            <p:nvPr/>
          </p:nvSpPr>
          <p:spPr>
            <a:xfrm>
              <a:off x="3840480" y="2140772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*start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26249" y="2140771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pmode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 flipV="1">
              <a:off x="5120640" y="2393576"/>
              <a:ext cx="5056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左大括号 2"/>
          <p:cNvSpPr/>
          <p:nvPr/>
        </p:nvSpPr>
        <p:spPr>
          <a:xfrm>
            <a:off x="7272169" y="1947134"/>
            <a:ext cx="139850" cy="925158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37929" y="1807285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37928" y="2624864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475642" y="3199943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99" y="4012602"/>
            <a:ext cx="428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f1</a:t>
            </a:r>
            <a:r>
              <a:rPr lang="zh-CN" altLang="en-US" dirty="0" smtClean="0"/>
              <a:t>表示视觉呈现；</a:t>
            </a:r>
            <a:r>
              <a:rPr lang="en-US" altLang="zh-CN" dirty="0" smtClean="0"/>
              <a:t>f2</a:t>
            </a:r>
            <a:r>
              <a:rPr lang="zh-CN" altLang="en-US" dirty="0" smtClean="0"/>
              <a:t>表示听觉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rate &amp; movement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28" y="1825625"/>
            <a:ext cx="6271037" cy="40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Skill parameter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3805" y="2969537"/>
            <a:ext cx="10170226" cy="3374949"/>
            <a:chOff x="838200" y="2423272"/>
            <a:chExt cx="10170226" cy="3374949"/>
          </a:xfrm>
        </p:grpSpPr>
        <p:sp>
          <p:nvSpPr>
            <p:cNvPr id="9" name="文本框 8"/>
            <p:cNvSpPr txBox="1"/>
            <p:nvPr/>
          </p:nvSpPr>
          <p:spPr>
            <a:xfrm>
              <a:off x="9018807" y="4899805"/>
              <a:ext cx="1989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Group parameter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00490" y="5428889"/>
              <a:ext cx="2246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individual parameter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8200" y="2423272"/>
              <a:ext cx="8180607" cy="3141124"/>
              <a:chOff x="838200" y="2423272"/>
              <a:chExt cx="8180607" cy="314112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838200" y="2423272"/>
                <a:ext cx="8178197" cy="3141124"/>
                <a:chOff x="838200" y="2423272"/>
                <a:chExt cx="8178197" cy="3141124"/>
              </a:xfrm>
            </p:grpSpPr>
            <p:pic>
              <p:nvPicPr>
                <p:cNvPr id="17" name="内容占位符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6119" y="4208146"/>
                  <a:ext cx="5640278" cy="1356250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2423272"/>
                  <a:ext cx="5540817" cy="1246204"/>
                </a:xfrm>
                <a:prstGeom prst="rect">
                  <a:avLst/>
                </a:prstGeom>
              </p:spPr>
            </p:pic>
            <p:sp>
              <p:nvSpPr>
                <p:cNvPr id="8" name="等号 7"/>
                <p:cNvSpPr/>
                <p:nvPr/>
              </p:nvSpPr>
              <p:spPr>
                <a:xfrm rot="13255446">
                  <a:off x="4322618" y="3749082"/>
                  <a:ext cx="688768" cy="486889"/>
                </a:xfrm>
                <a:prstGeom prst="mathEqua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8490857" y="5058888"/>
                <a:ext cx="527950" cy="3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0" idx="0"/>
              </p:cNvCxnSpPr>
              <p:nvPr/>
            </p:nvCxnSpPr>
            <p:spPr>
              <a:xfrm flipV="1">
                <a:off x="3123906" y="5058888"/>
                <a:ext cx="640572" cy="3700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90" y="365125"/>
            <a:ext cx="5071015" cy="4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306</Words>
  <Application>Microsoft Office PowerPoint</Application>
  <PresentationFormat>宽屏</PresentationFormat>
  <Paragraphs>74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Grip Task introduction</vt:lpstr>
      <vt:lpstr>准备工作</vt:lpstr>
      <vt:lpstr>Trymatch for get lag</vt:lpstr>
      <vt:lpstr>practice</vt:lpstr>
      <vt:lpstr>main</vt:lpstr>
      <vt:lpstr>PowerPoint 演示文稿</vt:lpstr>
      <vt:lpstr>Process procedure</vt:lpstr>
      <vt:lpstr>Error rate &amp; movement time</vt:lpstr>
      <vt:lpstr>Skill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introduction</dc:title>
  <dc:creator>Windows 用户</dc:creator>
  <cp:lastModifiedBy>Windows 用户</cp:lastModifiedBy>
  <cp:revision>19</cp:revision>
  <dcterms:created xsi:type="dcterms:W3CDTF">2019-05-21T01:22:16Z</dcterms:created>
  <dcterms:modified xsi:type="dcterms:W3CDTF">2019-07-30T07:58:50Z</dcterms:modified>
</cp:coreProperties>
</file>