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rainworkup/neurotyp-adult" TargetMode="External" /><Relationship Id="rId3" Type="http://schemas.openxmlformats.org/officeDocument/2006/relationships/hyperlink" Target="https://github.com/brainworkup/neurotyp-pediatric" TargetMode="External" /><Relationship Id="rId4" Type="http://schemas.openxmlformats.org/officeDocument/2006/relationships/hyperlink" Target="https://github.com/brainworkup/" TargetMode="External" /><Relationship Id="rId5" Type="http://schemas.openxmlformats.org/officeDocument/2006/relationships/hyperlink" Target="https://github.com/brainworkup/bwu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Genetics, Cognition, and Neurodevelopmental Disorders</a:t>
            </a:r>
            <a:br/>
            <a:br/>
            <a:r>
              <a:rPr/>
              <a:t>Joey W. Trampush, Ph.D.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February 4,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Hippocampal Stimulation &amp;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Predicting Surgical Outcomes</a:t>
            </a:r>
          </a:p>
          <a:p>
            <a:pPr lvl="0"/>
            <a:r>
              <a:rPr/>
              <a:t>PI: Brian Lee, MD, PhD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Overview</a:t>
            </a:r>
          </a:p>
          <a:p>
            <a:pPr lvl="0" indent="0" marL="0">
              <a:buNone/>
            </a:pPr>
            <a:r>
              <a:rPr/>
              <a:t>Three key questions:</a:t>
            </a:r>
          </a:p>
          <a:p>
            <a:pPr lvl="0" indent="-342900" marL="342900">
              <a:buAutoNum type="arabicPeriod"/>
            </a:pPr>
            <a:r>
              <a:rPr/>
              <a:t>WHERE to stimulate in hippocampus?</a:t>
            </a:r>
          </a:p>
          <a:p>
            <a:pPr lvl="0" indent="-342900" marL="342900">
              <a:buAutoNum type="arabicPeriod"/>
            </a:pPr>
            <a:r>
              <a:rPr/>
              <a:t>WHEN during memory tasks?</a:t>
            </a:r>
          </a:p>
          <a:p>
            <a:pPr lvl="0" indent="-342900" marL="342900">
              <a:buAutoNum type="arabicPeriod"/>
            </a:pPr>
            <a:r>
              <a:rPr/>
              <a:t>HOW (stimulation parameters)?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Focus on reproducible research</a:t>
            </a:r>
          </a:p>
          <a:p>
            <a:pPr lvl="0"/>
            <a:r>
              <a:rPr/>
              <a:t>R, some Python</a:t>
            </a:r>
          </a:p>
          <a:p>
            <a:pPr lvl="0"/>
            <a:r>
              <a:rPr/>
              <a:t>Quarto, Typst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GitHub Repos</a:t>
            </a:r>
          </a:p>
          <a:p>
            <a:pPr lvl="0"/>
            <a:r>
              <a:rPr>
                <a:hlinkClick r:id="rId2"/>
              </a:rPr>
              <a:t>Adult templates for neuropsych</a:t>
            </a:r>
          </a:p>
          <a:p>
            <a:pPr lvl="0"/>
            <a:r>
              <a:rPr>
                <a:hlinkClick r:id="rId3"/>
              </a:rPr>
              <a:t>Adult templates for neuropsych</a:t>
            </a:r>
          </a:p>
          <a:p>
            <a:pPr lvl="0"/>
            <a:r>
              <a:rPr>
                <a:hlinkClick r:id="rId4"/>
              </a:rPr>
              <a:t>Adult templates for neuropsych</a:t>
            </a:r>
            <a:r>
              <a:rPr/>
              <a:t>neurotyp-forensic</a:t>
            </a:r>
          </a:p>
          <a:p>
            <a:pPr lvl="0"/>
            <a:r>
              <a:rPr>
                <a:hlinkClick r:id="rId5"/>
              </a:rPr>
              <a:t>Neuropsych reports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Large-Scale Biobank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UK Biobank</a:t>
            </a:r>
          </a:p>
          <a:p>
            <a:pPr lvl="0"/>
            <a:r>
              <a:rPr/>
              <a:t>ABCD Study</a:t>
            </a:r>
          </a:p>
          <a:p>
            <a:pPr lvl="0"/>
            <a:r>
              <a:rPr/>
              <a:t>23andMe</a:t>
            </a:r>
          </a:p>
          <a:p>
            <a:pPr lvl="0"/>
            <a:r>
              <a:rPr/>
              <a:t>Many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Language Learning Models (LLM)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 to Neuropsychological Evaluation</a:t>
            </a:r>
          </a:p>
          <a:p>
            <a:pPr lvl="0" indent="0" marL="0">
              <a:buNone/>
            </a:pPr>
            <a:r>
              <a:rPr/>
              <a:t>Developing LLM to process neurocognitive and behavioral data from evaluations that otherwise take several hours.</a:t>
            </a:r>
          </a:p>
          <a:p>
            <a:pPr lvl="0"/>
            <a:r>
              <a:rPr/>
              <a:t>Summarization using Chain of Density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Integration &amp; Clinical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these projects work together:</a:t>
            </a:r>
          </a:p>
          <a:p>
            <a:pPr lvl="0" indent="-342900" marL="342900">
              <a:buAutoNum type="arabicPeriod"/>
            </a:pPr>
            <a:r>
              <a:rPr/>
              <a:t>Genetic architecture → Treatment targets</a:t>
            </a:r>
          </a:p>
          <a:p>
            <a:pPr lvl="0" indent="-342900" marL="342900">
              <a:buAutoNum type="arabicPeriod"/>
            </a:pPr>
            <a:r>
              <a:rPr/>
              <a:t>Early development → Prevention strategies</a:t>
            </a:r>
          </a:p>
          <a:p>
            <a:pPr lvl="0" indent="-342900" marL="342900">
              <a:buAutoNum type="arabicPeriod"/>
            </a:pPr>
            <a:r>
              <a:rPr/>
              <a:t>Clinical guidelines → Evidence-based care</a:t>
            </a:r>
          </a:p>
          <a:p>
            <a:pPr lvl="0" indent="-342900" marL="342900">
              <a:buAutoNum type="arabicPeriod"/>
            </a:pPr>
            <a:r>
              <a:rPr/>
              <a:t>Translational potential → Improved outcomes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Research Goals:</a:t>
            </a:r>
          </a:p>
          <a:p>
            <a:pPr lvl="0"/>
            <a:r>
              <a:rPr/>
              <a:t>Expand genetic findings</a:t>
            </a:r>
          </a:p>
          <a:p>
            <a:pPr lvl="0"/>
            <a:r>
              <a:rPr/>
              <a:t>Identify biomarkers</a:t>
            </a:r>
          </a:p>
          <a:p>
            <a:pPr lvl="0"/>
            <a:r>
              <a:rPr/>
              <a:t>Develop interventions</a:t>
            </a:r>
          </a:p>
          <a:p>
            <a:pPr lvl="0"/>
            <a:r>
              <a:rPr/>
              <a:t>Improve diagnostics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Clinical Applications:</a:t>
            </a:r>
          </a:p>
          <a:p>
            <a:pPr lvl="0"/>
            <a:r>
              <a:rPr/>
              <a:t>Personalized medicine</a:t>
            </a:r>
          </a:p>
          <a:p>
            <a:pPr lvl="0"/>
            <a:r>
              <a:rPr/>
              <a:t>Early intervention</a:t>
            </a:r>
          </a:p>
          <a:p>
            <a:pPr lvl="0"/>
            <a:r>
              <a:rPr/>
              <a:t>Treatment optimization</a:t>
            </a:r>
          </a:p>
          <a:p>
            <a:pPr lvl="0"/>
            <a:r>
              <a:rPr/>
              <a:t>Outcome prediction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Hello 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Focus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Core Research Domains</a:t>
            </a:r>
          </a:p>
          <a:p>
            <a:pPr lvl="0"/>
            <a:r>
              <a:rPr/>
              <a:t>Neuropsychology</a:t>
            </a:r>
          </a:p>
          <a:p>
            <a:pPr lvl="0"/>
            <a:r>
              <a:rPr/>
              <a:t>Child, Adolescent, and Adult ADHD Diagnosis &amp; Treatment</a:t>
            </a:r>
          </a:p>
          <a:p>
            <a:pPr lvl="0"/>
            <a:r>
              <a:rPr/>
              <a:t>Psychiatric Genetics</a:t>
            </a:r>
          </a:p>
          <a:p>
            <a:pPr lvl="0"/>
            <a:r>
              <a:rPr/>
              <a:t>Cognitive Genomics</a:t>
            </a:r>
          </a:p>
          <a:p>
            <a:pPr lvl="0"/>
            <a:r>
              <a:rPr/>
              <a:t>Neurodevelopment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Methodological Expertise</a:t>
            </a:r>
          </a:p>
          <a:p>
            <a:pPr lvl="0"/>
            <a:r>
              <a:rPr/>
              <a:t>Genome-wide Association Studies (GWAS)</a:t>
            </a:r>
          </a:p>
          <a:p>
            <a:pPr lvl="0"/>
            <a:r>
              <a:rPr/>
              <a:t>Systematic Reviews</a:t>
            </a:r>
          </a:p>
          <a:p>
            <a:pPr lvl="0"/>
            <a:r>
              <a:rPr/>
              <a:t>Clinical Guidelines Development</a:t>
            </a:r>
          </a:p>
          <a:p>
            <a:pPr lvl="0"/>
            <a:r>
              <a:rPr/>
              <a:t>Neuropsychological Assessment</a:t>
            </a:r>
          </a:p>
          <a:p>
            <a:pPr lvl="0"/>
            <a:r>
              <a:rPr/>
              <a:t>Data Science</a:t>
            </a:r>
          </a:p>
          <a:p>
            <a:pPr lvl="0"/>
            <a:r>
              <a:rPr/>
              <a:t>Language Learning Models (LLMs)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RDoC Cognitive Systems GWAS (R03 MH123787)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Project Goals:</a:t>
            </a:r>
          </a:p>
          <a:p>
            <a:pPr lvl="0"/>
            <a:r>
              <a:rPr/>
              <a:t>Investigate latent molecular genetic architecture of working memory</a:t>
            </a:r>
          </a:p>
          <a:p>
            <a:pPr lvl="0"/>
            <a:r>
              <a:rPr/>
              <a:t>Use existing COGENT consortium data</a:t>
            </a:r>
          </a:p>
          <a:p>
            <a:pPr lvl="0"/>
            <a:r>
              <a:rPr/>
              <a:t>Identify genome-wide allelic variation</a:t>
            </a:r>
          </a:p>
          <a:p>
            <a:pPr lvl="0"/>
            <a:r>
              <a:rPr/>
              <a:t>Focus on causal, not just correlational relationships</a:t>
            </a:r>
          </a:p>
        </p:txBody>
      </p:sp>
      <p:pic>
        <p:nvPicPr>
          <p:cNvPr descr="wm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06500"/>
            <a:ext cx="4038600" cy="337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Early Development &amp; Brain Function (R01 DK110793)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with CHLA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Research Focus:</a:t>
            </a:r>
          </a:p>
          <a:p>
            <a:pPr lvl="0"/>
            <a:r>
              <a:rPr/>
              <a:t>Impact of early feeding practices</a:t>
            </a:r>
          </a:p>
          <a:p>
            <a:pPr lvl="0"/>
            <a:r>
              <a:rPr/>
              <a:t>Human milk oligosaccharides (HMOs)</a:t>
            </a:r>
          </a:p>
          <a:p>
            <a:pPr lvl="0"/>
            <a:r>
              <a:rPr/>
              <a:t>Effects on obesity development</a:t>
            </a:r>
          </a:p>
          <a:p>
            <a:pPr lvl="0"/>
            <a:r>
              <a:rPr/>
              <a:t>Brain development trajectories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Longitudinal design</a:t>
            </a:r>
          </a:p>
          <a:p>
            <a:pPr lvl="0"/>
            <a:r>
              <a:rPr/>
              <a:t>Multi-modal assessment</a:t>
            </a:r>
          </a:p>
          <a:p>
            <a:pPr lvl="0"/>
            <a:r>
              <a:rPr/>
              <a:t>Developmental outcomes</a:t>
            </a:r>
          </a:p>
          <a:p>
            <a:pPr lvl="0"/>
            <a:r>
              <a:rPr/>
              <a:t>Clinical implications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AHRQ Adult ADHD Review Project (75Q80120D00009)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Co-funded by the FDA</a:t>
            </a:r>
          </a:p>
          <a:p>
            <a:pPr lvl="0"/>
            <a:r>
              <a:rPr/>
              <a:t>Focus on diagnosis and treatment</a:t>
            </a:r>
          </a:p>
          <a:p>
            <a:pPr lvl="0"/>
            <a:r>
              <a:rPr/>
              <a:t>Evidence-based guidelines</a:t>
            </a:r>
          </a:p>
          <a:p>
            <a:pPr lvl="0"/>
            <a:r>
              <a:rPr/>
              <a:t>Treatment recommendations</a:t>
            </a:r>
          </a:p>
          <a:p>
            <a:pPr lvl="0"/>
            <a:r>
              <a:rPr/>
              <a:t>Child &amp; adolescent ADHD project completed last year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CAR-T Cell Therapy &amp; Neurotoxicity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R01 Collaboration with CHLA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Project Overview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ICANS Research Study:</a:t>
            </a:r>
          </a:p>
          <a:p>
            <a:pPr lvl="0"/>
            <a:r>
              <a:rPr/>
              <a:t>Investigating neurotoxicity in CAR-T therapy</a:t>
            </a:r>
          </a:p>
          <a:p>
            <a:pPr lvl="0"/>
            <a:r>
              <a:rPr/>
              <a:t>80 pediatric ALL patients (5-21 years)</a:t>
            </a:r>
          </a:p>
          <a:p>
            <a:pPr lvl="0"/>
            <a:r>
              <a:rPr/>
              <a:t>Longitudinal assessment design</a:t>
            </a:r>
          </a:p>
          <a:p>
            <a:pPr lvl="0"/>
            <a:r>
              <a:rPr/>
              <a:t>Multi-modal brain &amp; immune measures</a:t>
            </a:r>
          </a:p>
        </p:txBody>
      </p:sp>
      <p:pic>
        <p:nvPicPr>
          <p:cNvPr descr="ica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33500"/>
            <a:ext cx="40386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Portfolio</dc:title>
  <dc:creator>Joey W. Trampush, Ph.D.</dc:creator>
  <cp:keywords/>
  <dcterms:created xsi:type="dcterms:W3CDTF">2025-02-04T19:11:38Z</dcterms:created>
  <dcterms:modified xsi:type="dcterms:W3CDTF">2025-02-04T19:11:38Z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date">
    <vt:lpwstr>February 4, 2025</vt:lpwstr>
  </property>
  <property fmtid="{D5CDD505-2E9C-101B-9397-08002B2CF9AE}" pid="8" name="date-format">
    <vt:lpwstr>long</vt:lpwstr>
  </property>
  <property fmtid="{D5CDD505-2E9C-101B-9397-08002B2CF9AE}" pid="9" name="execute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location">
    <vt:lpwstr>USC Keck School of Medicine</vt:lpwstr>
  </property>
  <property fmtid="{D5CDD505-2E9C-101B-9397-08002B2CF9AE}" pid="15" name="subtitle">
    <vt:lpwstr>Genetics, Cognition, and Neurodevelopmental Disorders</vt:lpwstr>
  </property>
  <property fmtid="{D5CDD505-2E9C-101B-9397-08002B2CF9AE}" pid="16" name="toc-title">
    <vt:lpwstr>Table of contents</vt:lpwstr>
  </property>
</Properties>
</file>