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1" r:id="rId6"/>
    <p:sldId id="264" r:id="rId7"/>
    <p:sldId id="262" r:id="rId8"/>
    <p:sldId id="266" r:id="rId9"/>
    <p:sldId id="272" r:id="rId10"/>
    <p:sldId id="273" r:id="rId11"/>
    <p:sldId id="271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1B2D9-BFCB-4E10-AAA8-4E9088920D5E}" v="7" dt="2023-04-22T15:23:16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id Łytka" userId="bcd26b1953ce4c3b" providerId="LiveId" clId="{B43B8666-CDF6-44FA-B643-04C1135A788D}"/>
    <pc:docChg chg="custSel modSld">
      <pc:chgData name="Dawid Łytka" userId="bcd26b1953ce4c3b" providerId="LiveId" clId="{B43B8666-CDF6-44FA-B643-04C1135A788D}" dt="2023-04-23T07:11:02.321" v="27" actId="1076"/>
      <pc:docMkLst>
        <pc:docMk/>
      </pc:docMkLst>
      <pc:sldChg chg="modSp mod">
        <pc:chgData name="Dawid Łytka" userId="bcd26b1953ce4c3b" providerId="LiveId" clId="{B43B8666-CDF6-44FA-B643-04C1135A788D}" dt="2023-04-23T07:11:02.321" v="27" actId="1076"/>
        <pc:sldMkLst>
          <pc:docMk/>
          <pc:sldMk cId="447031265" sldId="273"/>
        </pc:sldMkLst>
        <pc:spChg chg="mod">
          <ac:chgData name="Dawid Łytka" userId="bcd26b1953ce4c3b" providerId="LiveId" clId="{B43B8666-CDF6-44FA-B643-04C1135A788D}" dt="2023-04-23T07:11:02.321" v="27" actId="1076"/>
          <ac:spMkLst>
            <pc:docMk/>
            <pc:sldMk cId="447031265" sldId="273"/>
            <ac:spMk id="4" creationId="{54E1706F-6A72-55ED-BA96-5301990F8A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inxl/Team-project---projekt-zespo-owy/blob/main/Page/RegistrationPage.ts" TargetMode="External"/><Relationship Id="rId2" Type="http://schemas.openxmlformats.org/officeDocument/2006/relationships/hyperlink" Target="https://github.com/brainxl/Team-project---projekt-zespo-owy/blob/main/Page/HomePage.t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brainxl/Team-project---projekt-zespo-owy/blob/main/Page/ShoppingPage.t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142748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Testy automatyczne aplikacji internetowej </a:t>
            </a:r>
            <a:br>
              <a:rPr lang="pl-PL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https://fakestore.testelka.pl</a:t>
            </a:r>
          </a:p>
        </p:txBody>
      </p:sp>
    </p:spTree>
    <p:extLst>
      <p:ext uri="{BB962C8B-B14F-4D97-AF65-F5344CB8AC3E}">
        <p14:creationId xmlns:p14="http://schemas.microsoft.com/office/powerpoint/2010/main" val="385741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263152-290D-F8F4-4568-6FF70FCBAC40}"/>
              </a:ext>
            </a:extLst>
          </p:cNvPr>
          <p:cNvSpPr txBox="1"/>
          <p:nvPr/>
        </p:nvSpPr>
        <p:spPr>
          <a:xfrm>
            <a:off x="568960" y="449367"/>
            <a:ext cx="1053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testów c.d.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4E1706F-6A72-55ED-BA96-5301990F8A7A}"/>
              </a:ext>
            </a:extLst>
          </p:cNvPr>
          <p:cNvSpPr txBox="1"/>
          <p:nvPr/>
        </p:nvSpPr>
        <p:spPr>
          <a:xfrm>
            <a:off x="325120" y="1117309"/>
            <a:ext cx="2661920" cy="265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Stworzenie scenariuszy w 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tapescript</a:t>
            </a: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AccountPage.ts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omePage.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RegistrationPage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RegistrationPage.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ShoppingPage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ShoppingPage.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WishListPage.ts</a:t>
            </a:r>
            <a:endParaRPr lang="pl-PL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AACF2ED-DAE5-D620-E75E-04730FFEF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789" y="1184898"/>
            <a:ext cx="86296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3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8881781-0422-9C75-F177-B89CF1E9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914401"/>
            <a:ext cx="10959685" cy="566419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FEA9521-56D5-594C-8333-C1AF3A86B7F9}"/>
              </a:ext>
            </a:extLst>
          </p:cNvPr>
          <p:cNvSpPr txBox="1"/>
          <p:nvPr/>
        </p:nvSpPr>
        <p:spPr>
          <a:xfrm>
            <a:off x="894080" y="182855"/>
            <a:ext cx="1003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Stworzenie pliku wykonywalnego testów</a:t>
            </a:r>
          </a:p>
        </p:txBody>
      </p:sp>
    </p:spTree>
    <p:extLst>
      <p:ext uri="{BB962C8B-B14F-4D97-AF65-F5344CB8AC3E}">
        <p14:creationId xmlns:p14="http://schemas.microsoft.com/office/powerpoint/2010/main" val="121922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9B0250A-40F3-2E1C-DAE6-8D82E0ABB387}"/>
              </a:ext>
            </a:extLst>
          </p:cNvPr>
          <p:cNvSpPr txBox="1"/>
          <p:nvPr/>
        </p:nvSpPr>
        <p:spPr>
          <a:xfrm>
            <a:off x="548640" y="254000"/>
            <a:ext cx="1046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Wykonanie testów i otrzymanie raportu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13453D-E259-EF1C-3A58-5309903E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914400"/>
            <a:ext cx="10658475" cy="5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5428C62-6017-E50A-1826-F7C4788B42D7}"/>
              </a:ext>
            </a:extLst>
          </p:cNvPr>
          <p:cNvSpPr txBox="1"/>
          <p:nvPr/>
        </p:nvSpPr>
        <p:spPr>
          <a:xfrm>
            <a:off x="480115" y="1078068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Podsumowanie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Zostały przygotowane przypadki testowe dla aplikacji.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Przygotowane zostały wszystkie pliki potrzebne do wykonania testów w obejmowanym przez projekt środowisku.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Wykonane zostały wszystkie przygotowane przypadki testowe.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Otrzymano raport potwierdzający wykonanie testów i zakończenie ich sukcesem.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Stworzona została dokumentacja, która wraz z pozostałymi plikami została zamieszczona w repozytorium na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GitHub’e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znaleziono błędów w aplikacji.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Największym ryzykiem jakim został obarczony projekt był ograniczony czas będący w posiadaniu zespołu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testerskiego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Ryzyko to było spowodowane innymi projektami o większym priorytecie zleconymi przez tego samego klienta. Czynnik ten wpłynął na ilość przeprowadzonych testów. W celu zyskania większej pewności w obszarze poprawnego działania oprogramowania zaleca się zwiększenie wagi projektu w organizacji.</a:t>
            </a:r>
          </a:p>
        </p:txBody>
      </p:sp>
    </p:spTree>
    <p:extLst>
      <p:ext uri="{BB962C8B-B14F-4D97-AF65-F5344CB8AC3E}">
        <p14:creationId xmlns:p14="http://schemas.microsoft.com/office/powerpoint/2010/main" val="115699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5428C62-6017-E50A-1826-F7C4788B42D7}"/>
              </a:ext>
            </a:extLst>
          </p:cNvPr>
          <p:cNvSpPr txBox="1"/>
          <p:nvPr/>
        </p:nvSpPr>
        <p:spPr>
          <a:xfrm>
            <a:off x="581715" y="249936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Dziękujemy za uwagę </a:t>
            </a:r>
          </a:p>
        </p:txBody>
      </p:sp>
    </p:spTree>
    <p:extLst>
      <p:ext uri="{BB962C8B-B14F-4D97-AF65-F5344CB8AC3E}">
        <p14:creationId xmlns:p14="http://schemas.microsoft.com/office/powerpoint/2010/main" val="223168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5D488AE-927D-B9F7-D073-DBFA8569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82192"/>
            <a:ext cx="10010775" cy="55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6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331844"/>
            <a:ext cx="9144000" cy="1239837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Skład zespołu(role):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2F93482-4450-8AD5-1516-C74C98541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06752"/>
              </p:ext>
            </p:extLst>
          </p:nvPr>
        </p:nvGraphicFramePr>
        <p:xfrm>
          <a:off x="911632" y="1720670"/>
          <a:ext cx="9984968" cy="4029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408">
                  <a:extLst>
                    <a:ext uri="{9D8B030D-6E8A-4147-A177-3AD203B41FA5}">
                      <a16:colId xmlns:a16="http://schemas.microsoft.com/office/drawing/2014/main" val="798116470"/>
                    </a:ext>
                  </a:extLst>
                </a:gridCol>
                <a:gridCol w="2181960">
                  <a:extLst>
                    <a:ext uri="{9D8B030D-6E8A-4147-A177-3AD203B41FA5}">
                      <a16:colId xmlns:a16="http://schemas.microsoft.com/office/drawing/2014/main" val="1947033407"/>
                    </a:ext>
                  </a:extLst>
                </a:gridCol>
                <a:gridCol w="6070600">
                  <a:extLst>
                    <a:ext uri="{9D8B030D-6E8A-4147-A177-3AD203B41FA5}">
                      <a16:colId xmlns:a16="http://schemas.microsoft.com/office/drawing/2014/main" val="4049862749"/>
                    </a:ext>
                  </a:extLst>
                </a:gridCol>
              </a:tblGrid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Rola w projekcie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Zadania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4399"/>
                  </a:ext>
                </a:extLst>
              </a:tr>
              <a:tr h="1229981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Kierownik Testów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Dawid Łytka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Zarządzanie projektem testów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Zdobycie odpowiednich zasobów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Zarządzanie zespołem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Przygotowanie strategii testów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090965"/>
                  </a:ext>
                </a:extLst>
              </a:tr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</a:t>
                      </a:r>
                      <a:b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Automatyzujący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Oliszewski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Automatyzacja przygotowanych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wcześniej przypadków testowych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19795"/>
                  </a:ext>
                </a:extLst>
              </a:tr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 Manualny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Cyruliczek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Przygotowywanie przypadków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testowych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48840"/>
                  </a:ext>
                </a:extLst>
              </a:tr>
              <a:tr h="936224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Stażysta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Kowal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Przygotowanie planu testów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Wspieranie innych członków zespołu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Obsługa ekspresu do kawy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0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9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127002" y="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01663"/>
            <a:ext cx="9144000" cy="833437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Testowane funkcjonalności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71C2B4-D62F-A67E-70A2-FDE527D37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435100"/>
            <a:ext cx="9144000" cy="4445000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tx1"/>
                </a:solidFill>
              </a:rPr>
              <a:t>• 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Rejestracja nowego użytkownika;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Logowanie nowego użytkownika;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Dodawanie produktów do koszyka;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Edytowanie informacji dotyczących konta użytkownika;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Dodawanie produktów (wycieczek) do koszyka;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Kupony rabatowe;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Płatności; 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•Lista życzeń;</a:t>
            </a:r>
          </a:p>
          <a:p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Wyszukiwanie produktów (za pomocą dedykowanego pola tekstowego). </a:t>
            </a:r>
            <a:endParaRPr lang="pl-PL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7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7081"/>
            <a:ext cx="9144000" cy="889320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Środowisko testowe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82C9EBF-4BF2-017C-1BD7-56FE591CA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7093"/>
              </p:ext>
            </p:extLst>
          </p:nvPr>
        </p:nvGraphicFramePr>
        <p:xfrm>
          <a:off x="1016000" y="1473201"/>
          <a:ext cx="9436100" cy="4995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0627">
                  <a:extLst>
                    <a:ext uri="{9D8B030D-6E8A-4147-A177-3AD203B41FA5}">
                      <a16:colId xmlns:a16="http://schemas.microsoft.com/office/drawing/2014/main" val="3421767273"/>
                    </a:ext>
                  </a:extLst>
                </a:gridCol>
                <a:gridCol w="5885473">
                  <a:extLst>
                    <a:ext uri="{9D8B030D-6E8A-4147-A177-3AD203B41FA5}">
                      <a16:colId xmlns:a16="http://schemas.microsoft.com/office/drawing/2014/main" val="2061272849"/>
                    </a:ext>
                  </a:extLst>
                </a:gridCol>
              </a:tblGrid>
              <a:tr h="457429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Narzędzia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Opis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479412"/>
                  </a:ext>
                </a:extLst>
              </a:tr>
              <a:tr h="61183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Przeglądarka internetowa (dowolna)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Potrzebna na każdym etapie testów.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Narzędzie dzięki któremu możemy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wyświetlić testowany obiekt.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96432"/>
                  </a:ext>
                </a:extLst>
              </a:tr>
              <a:tr h="812785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Pakiet MS Office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szczególność MS Word oraz MS Excel. To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 użyciu tych narzędzi zostaną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przygotowane przypadki testowe, plan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testów oraz strategia testów.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582196"/>
                  </a:ext>
                </a:extLst>
              </a:tr>
              <a:tr h="1013739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Internetowe repozytorium, które będzie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agregować wszystkie dokumenty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przygotowywane w trakcie procesu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testowego (w szczególności kod testów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automatycznych)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98200"/>
                  </a:ext>
                </a:extLst>
              </a:tr>
              <a:tr h="41087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 (proponowany Visual Studio Code 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wersji 1.77)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Edytor kodu potrzebny podczas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automatyzacji testów.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322055"/>
                  </a:ext>
                </a:extLst>
              </a:tr>
              <a:tr h="812785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Node.js (18.15.0 LTS)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Środowisko uruchomieniowe do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wykonywania kodu JavaScript.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Wykorzystywane podczas testów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automatycznych.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47574"/>
                  </a:ext>
                </a:extLst>
              </a:tr>
              <a:tr h="61183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Playwrite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Zestaw bibliotek służących do pisania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testów automatycznych stron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internetowych.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3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40667" r="-2" b="-2"/>
          <a:stretch/>
        </p:blipFill>
        <p:spPr>
          <a:xfrm>
            <a:off x="-2" y="-663"/>
            <a:ext cx="6096002" cy="6858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EA4200DB-BB78-7FDB-9AA0-48B7A9C8A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334" r="20332" b="-2"/>
          <a:stretch/>
        </p:blipFill>
        <p:spPr>
          <a:xfrm>
            <a:off x="6095998" y="-663"/>
            <a:ext cx="6096002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23" y="124686"/>
            <a:ext cx="9144000" cy="114205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Przykładowy przypadek testowy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087C3D4-A1A1-6778-BE5E-D26E462DE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76899"/>
              </p:ext>
            </p:extLst>
          </p:nvPr>
        </p:nvGraphicFramePr>
        <p:xfrm>
          <a:off x="1712976" y="1714500"/>
          <a:ext cx="9399524" cy="4383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9274">
                  <a:extLst>
                    <a:ext uri="{9D8B030D-6E8A-4147-A177-3AD203B41FA5}">
                      <a16:colId xmlns:a16="http://schemas.microsoft.com/office/drawing/2014/main" val="1072527721"/>
                    </a:ext>
                  </a:extLst>
                </a:gridCol>
                <a:gridCol w="4700250">
                  <a:extLst>
                    <a:ext uri="{9D8B030D-6E8A-4147-A177-3AD203B41FA5}">
                      <a16:colId xmlns:a16="http://schemas.microsoft.com/office/drawing/2014/main" val="2315048953"/>
                    </a:ext>
                  </a:extLst>
                </a:gridCol>
              </a:tblGrid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ID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2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553595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Tytuł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Edycja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453847"/>
                  </a:ext>
                </a:extLst>
              </a:tr>
              <a:tr h="440005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Warunki początkowe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Zalogowany w sklepie , aktualnie na stronie głównej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781727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Kroki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Rezultat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924139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Naciśnij Przycisk Moje konto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podstrona Moje konto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551053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Naciśnij przycisk Edycja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 dirty="0">
                          <a:effectLst/>
                        </a:rPr>
                        <a:t>Wyświetlone zostaną Szczegóły konta </a:t>
                      </a:r>
                      <a:endParaRPr lang="pl-PL" sz="12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314514"/>
                  </a:ext>
                </a:extLst>
              </a:tr>
              <a:tr h="660008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Uzupełnij pola Imię oraz Nazwisko a następnie kliknij przycisk „Zapisz zmiany” na dole formularza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 w zielonym pasku nad napisem Szczegóły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801615"/>
                  </a:ext>
                </a:extLst>
              </a:tr>
              <a:tr h="660008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Edytuj dane w pasku „Nazwa wyświetlania” oraz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 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869610"/>
                  </a:ext>
                </a:extLst>
              </a:tr>
              <a:tr h="643202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Edytuj Adres Email oraz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975148"/>
                  </a:ext>
                </a:extLst>
              </a:tr>
              <a:tr h="880010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Uzupełnij pole Aktualne hasło a następnie w polu Nowe hasło wpisz nowe hasło a następnie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 dirty="0">
                          <a:effectLst/>
                        </a:rPr>
                        <a:t>Wyświetlona zostanie wiadomość „Zmieniono szczegóły konta”</a:t>
                      </a:r>
                      <a:endParaRPr lang="pl-PL" sz="12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5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48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0" y="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899" y="461963"/>
            <a:ext cx="9144000" cy="879475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Harmonogram testów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F76EEDE-8FD5-7ED6-39E5-58C91E7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98525"/>
              </p:ext>
            </p:extLst>
          </p:nvPr>
        </p:nvGraphicFramePr>
        <p:xfrm>
          <a:off x="1422399" y="1341438"/>
          <a:ext cx="8762999" cy="4567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473">
                  <a:extLst>
                    <a:ext uri="{9D8B030D-6E8A-4147-A177-3AD203B41FA5}">
                      <a16:colId xmlns:a16="http://schemas.microsoft.com/office/drawing/2014/main" val="1447362905"/>
                    </a:ext>
                  </a:extLst>
                </a:gridCol>
                <a:gridCol w="3248061">
                  <a:extLst>
                    <a:ext uri="{9D8B030D-6E8A-4147-A177-3AD203B41FA5}">
                      <a16:colId xmlns:a16="http://schemas.microsoft.com/office/drawing/2014/main" val="246652449"/>
                    </a:ext>
                  </a:extLst>
                </a:gridCol>
                <a:gridCol w="2554465">
                  <a:extLst>
                    <a:ext uri="{9D8B030D-6E8A-4147-A177-3AD203B41FA5}">
                      <a16:colId xmlns:a16="http://schemas.microsoft.com/office/drawing/2014/main" val="838051709"/>
                    </a:ext>
                  </a:extLst>
                </a:gridCol>
              </a:tblGrid>
              <a:tr h="72771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Produkty procesu testowego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620569"/>
                  </a:ext>
                </a:extLst>
              </a:tr>
              <a:tr h="50894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Planowanie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 – Plan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16.03.2023 – 20.03.2023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04881"/>
                  </a:ext>
                </a:extLst>
              </a:tr>
              <a:tr h="7534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Tworzenie strategii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 – Strategia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21.03.2023 – 25.03.2023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976402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Projektowanie testów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Przypadki testowe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26.03.2023 – 01.04.2023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80334"/>
                  </a:ext>
                </a:extLst>
              </a:tr>
              <a:tr h="11453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Automatyzacja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Skrypt automatyzacji oraz przeprowadzenie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02.04.2023 – 08.04.2023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043276"/>
                  </a:ext>
                </a:extLst>
              </a:tr>
              <a:tr h="96543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Raport błędów plus podsumowanie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Analiza znalezionych błędów     i stworzenie podsumowania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08.04.2023 -  17.04.2023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0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263152-290D-F8F4-4568-6FF70FCBAC40}"/>
              </a:ext>
            </a:extLst>
          </p:cNvPr>
          <p:cNvSpPr txBox="1"/>
          <p:nvPr/>
        </p:nvSpPr>
        <p:spPr>
          <a:xfrm>
            <a:off x="568960" y="449367"/>
            <a:ext cx="1053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testów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6B4CB98-47EC-A2FC-75C0-9D9DE7730390}"/>
              </a:ext>
            </a:extLst>
          </p:cNvPr>
          <p:cNvSpPr txBox="1"/>
          <p:nvPr/>
        </p:nvSpPr>
        <p:spPr>
          <a:xfrm>
            <a:off x="375920" y="1268065"/>
            <a:ext cx="3180080" cy="2641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asercji: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AccountPageAssertion.ts</a:t>
            </a:r>
            <a:endParaRPr lang="pl-PL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RegistrationPageAssertion.ts</a:t>
            </a:r>
            <a:endParaRPr lang="pl-PL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SearchingAssertion.ts</a:t>
            </a:r>
            <a:endParaRPr lang="pl-PL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ShoppingCartAssert.ts</a:t>
            </a:r>
            <a:endParaRPr lang="pl-PL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WishListAssertion.ts</a:t>
            </a:r>
            <a:endParaRPr lang="pl-PL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65DD5C9-5342-9E8C-D056-7FBF88C8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236496"/>
            <a:ext cx="7769860" cy="54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8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263152-290D-F8F4-4568-6FF70FCBAC40}"/>
              </a:ext>
            </a:extLst>
          </p:cNvPr>
          <p:cNvSpPr txBox="1"/>
          <p:nvPr/>
        </p:nvSpPr>
        <p:spPr>
          <a:xfrm>
            <a:off x="568960" y="449367"/>
            <a:ext cx="1053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testów c.d.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A257560-934B-63EC-55CB-1352CA98E206}"/>
              </a:ext>
            </a:extLst>
          </p:cNvPr>
          <p:cNvSpPr txBox="1"/>
          <p:nvPr/>
        </p:nvSpPr>
        <p:spPr>
          <a:xfrm>
            <a:off x="203200" y="1034142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Przygotowanie pliku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BA1BCDF-4CCA-CEF9-50ED-0DE68658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1748397"/>
            <a:ext cx="115443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0110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653</Words>
  <Application>Microsoft Office PowerPoint</Application>
  <PresentationFormat>Panoramiczny</PresentationFormat>
  <Paragraphs>110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Sabon Next LT</vt:lpstr>
      <vt:lpstr>Times New Roman</vt:lpstr>
      <vt:lpstr>Wingdings</vt:lpstr>
      <vt:lpstr>LuminousVTI</vt:lpstr>
      <vt:lpstr>Testy automatyczne aplikacji internetowej  https://fakestore.testelka.pl</vt:lpstr>
      <vt:lpstr>Prezentacja programu PowerPoint</vt:lpstr>
      <vt:lpstr>Skład zespołu(role):</vt:lpstr>
      <vt:lpstr>Testowane funkcjonalności</vt:lpstr>
      <vt:lpstr>Środowisko testowe</vt:lpstr>
      <vt:lpstr>Przykładowy przypadek testowy</vt:lpstr>
      <vt:lpstr>Harmonogram testów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automatyczne aplikacji internetowej  https://fakestore.testelka.pl</dc:title>
  <dc:creator>Dawid Łytka</dc:creator>
  <cp:lastModifiedBy>Dawid Łytka</cp:lastModifiedBy>
  <cp:revision>3</cp:revision>
  <dcterms:created xsi:type="dcterms:W3CDTF">2023-04-02T06:22:09Z</dcterms:created>
  <dcterms:modified xsi:type="dcterms:W3CDTF">2023-04-23T07:11:06Z</dcterms:modified>
</cp:coreProperties>
</file>