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58" r:id="rId4"/>
    <p:sldId id="259" r:id="rId5"/>
    <p:sldId id="261" r:id="rId6"/>
    <p:sldId id="264" r:id="rId7"/>
    <p:sldId id="262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F87E58-5CF1-463D-970F-C012E5C7A5C6}" v="4" dt="2023-04-02T09:17:08.0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wid Łytka" userId="bcd26b1953ce4c3b" providerId="LiveId" clId="{04F87E58-5CF1-463D-970F-C012E5C7A5C6}"/>
    <pc:docChg chg="custSel addSld delSld modSld sldOrd">
      <pc:chgData name="Dawid Łytka" userId="bcd26b1953ce4c3b" providerId="LiveId" clId="{04F87E58-5CF1-463D-970F-C012E5C7A5C6}" dt="2023-04-02T09:18:28.613" v="551" actId="1076"/>
      <pc:docMkLst>
        <pc:docMk/>
      </pc:docMkLst>
      <pc:sldChg chg="del">
        <pc:chgData name="Dawid Łytka" userId="bcd26b1953ce4c3b" providerId="LiveId" clId="{04F87E58-5CF1-463D-970F-C012E5C7A5C6}" dt="2023-04-02T06:49:22.835" v="126" actId="2696"/>
        <pc:sldMkLst>
          <pc:docMk/>
          <pc:sldMk cId="1670195894" sldId="256"/>
        </pc:sldMkLst>
      </pc:sldChg>
      <pc:sldChg chg="delSp modSp mod">
        <pc:chgData name="Dawid Łytka" userId="bcd26b1953ce4c3b" providerId="LiveId" clId="{04F87E58-5CF1-463D-970F-C012E5C7A5C6}" dt="2023-04-02T09:18:28.613" v="551" actId="1076"/>
        <pc:sldMkLst>
          <pc:docMk/>
          <pc:sldMk cId="3857414537" sldId="257"/>
        </pc:sldMkLst>
        <pc:spChg chg="del">
          <ac:chgData name="Dawid Łytka" userId="bcd26b1953ce4c3b" providerId="LiveId" clId="{04F87E58-5CF1-463D-970F-C012E5C7A5C6}" dt="2023-04-02T06:49:16.874" v="125" actId="21"/>
          <ac:spMkLst>
            <pc:docMk/>
            <pc:sldMk cId="3857414537" sldId="257"/>
            <ac:spMk id="3" creationId="{D471C2B4-D62F-A67E-70A2-FDE527D37E87}"/>
          </ac:spMkLst>
        </pc:spChg>
        <pc:picChg chg="mod">
          <ac:chgData name="Dawid Łytka" userId="bcd26b1953ce4c3b" providerId="LiveId" clId="{04F87E58-5CF1-463D-970F-C012E5C7A5C6}" dt="2023-04-02T09:18:28.613" v="551" actId="1076"/>
          <ac:picMkLst>
            <pc:docMk/>
            <pc:sldMk cId="3857414537" sldId="257"/>
            <ac:picMk id="4" creationId="{F53EDEA6-FEA2-6E62-85B9-394E51B2010C}"/>
          </ac:picMkLst>
        </pc:picChg>
      </pc:sldChg>
      <pc:sldChg chg="delSp modSp mod">
        <pc:chgData name="Dawid Łytka" userId="bcd26b1953ce4c3b" providerId="LiveId" clId="{04F87E58-5CF1-463D-970F-C012E5C7A5C6}" dt="2023-04-02T06:49:10.494" v="124" actId="1076"/>
        <pc:sldMkLst>
          <pc:docMk/>
          <pc:sldMk cId="444095750" sldId="258"/>
        </pc:sldMkLst>
        <pc:spChg chg="del">
          <ac:chgData name="Dawid Łytka" userId="bcd26b1953ce4c3b" providerId="LiveId" clId="{04F87E58-5CF1-463D-970F-C012E5C7A5C6}" dt="2023-04-02T06:49:07.910" v="123" actId="21"/>
          <ac:spMkLst>
            <pc:docMk/>
            <pc:sldMk cId="444095750" sldId="258"/>
            <ac:spMk id="3" creationId="{D471C2B4-D62F-A67E-70A2-FDE527D37E87}"/>
          </ac:spMkLst>
        </pc:spChg>
        <pc:graphicFrameChg chg="mod modGraphic">
          <ac:chgData name="Dawid Łytka" userId="bcd26b1953ce4c3b" providerId="LiveId" clId="{04F87E58-5CF1-463D-970F-C012E5C7A5C6}" dt="2023-04-02T06:49:10.494" v="124" actId="1076"/>
          <ac:graphicFrameMkLst>
            <pc:docMk/>
            <pc:sldMk cId="444095750" sldId="258"/>
            <ac:graphicFrameMk id="5" creationId="{42F93482-4450-8AD5-1516-C74C98541985}"/>
          </ac:graphicFrameMkLst>
        </pc:graphicFrameChg>
      </pc:sldChg>
      <pc:sldChg chg="modSp mod">
        <pc:chgData name="Dawid Łytka" userId="bcd26b1953ce4c3b" providerId="LiveId" clId="{04F87E58-5CF1-463D-970F-C012E5C7A5C6}" dt="2023-04-02T09:02:00.940" v="149" actId="207"/>
        <pc:sldMkLst>
          <pc:docMk/>
          <pc:sldMk cId="3623778118" sldId="259"/>
        </pc:sldMkLst>
        <pc:spChg chg="mod">
          <ac:chgData name="Dawid Łytka" userId="bcd26b1953ce4c3b" providerId="LiveId" clId="{04F87E58-5CF1-463D-970F-C012E5C7A5C6}" dt="2023-04-02T09:01:46.407" v="145" actId="14100"/>
          <ac:spMkLst>
            <pc:docMk/>
            <pc:sldMk cId="3623778118" sldId="259"/>
            <ac:spMk id="2" creationId="{64C79E6E-F26A-148D-1F3F-A2831F9CFDF9}"/>
          </ac:spMkLst>
        </pc:spChg>
        <pc:spChg chg="mod">
          <ac:chgData name="Dawid Łytka" userId="bcd26b1953ce4c3b" providerId="LiveId" clId="{04F87E58-5CF1-463D-970F-C012E5C7A5C6}" dt="2023-04-02T09:02:00.940" v="149" actId="207"/>
          <ac:spMkLst>
            <pc:docMk/>
            <pc:sldMk cId="3623778118" sldId="259"/>
            <ac:spMk id="3" creationId="{D471C2B4-D62F-A67E-70A2-FDE527D37E87}"/>
          </ac:spMkLst>
        </pc:spChg>
        <pc:picChg chg="mod">
          <ac:chgData name="Dawid Łytka" userId="bcd26b1953ce4c3b" providerId="LiveId" clId="{04F87E58-5CF1-463D-970F-C012E5C7A5C6}" dt="2023-04-02T09:01:40.039" v="143" actId="1076"/>
          <ac:picMkLst>
            <pc:docMk/>
            <pc:sldMk cId="3623778118" sldId="259"/>
            <ac:picMk id="4" creationId="{F53EDEA6-FEA2-6E62-85B9-394E51B2010C}"/>
          </ac:picMkLst>
        </pc:picChg>
      </pc:sldChg>
      <pc:sldChg chg="modSp del mod">
        <pc:chgData name="Dawid Łytka" userId="bcd26b1953ce4c3b" providerId="LiveId" clId="{04F87E58-5CF1-463D-970F-C012E5C7A5C6}" dt="2023-04-02T09:15:15.027" v="497" actId="47"/>
        <pc:sldMkLst>
          <pc:docMk/>
          <pc:sldMk cId="3008811257" sldId="260"/>
        </pc:sldMkLst>
        <pc:spChg chg="mod">
          <ac:chgData name="Dawid Łytka" userId="bcd26b1953ce4c3b" providerId="LiveId" clId="{04F87E58-5CF1-463D-970F-C012E5C7A5C6}" dt="2023-04-02T06:41:29.832" v="43" actId="255"/>
          <ac:spMkLst>
            <pc:docMk/>
            <pc:sldMk cId="3008811257" sldId="260"/>
            <ac:spMk id="2" creationId="{64C79E6E-F26A-148D-1F3F-A2831F9CFDF9}"/>
          </ac:spMkLst>
        </pc:spChg>
        <pc:spChg chg="mod">
          <ac:chgData name="Dawid Łytka" userId="bcd26b1953ce4c3b" providerId="LiveId" clId="{04F87E58-5CF1-463D-970F-C012E5C7A5C6}" dt="2023-04-02T06:42:22.223" v="58" actId="20577"/>
          <ac:spMkLst>
            <pc:docMk/>
            <pc:sldMk cId="3008811257" sldId="260"/>
            <ac:spMk id="3" creationId="{D471C2B4-D62F-A67E-70A2-FDE527D37E87}"/>
          </ac:spMkLst>
        </pc:spChg>
      </pc:sldChg>
      <pc:sldChg chg="addSp delSp modSp mod">
        <pc:chgData name="Dawid Łytka" userId="bcd26b1953ce4c3b" providerId="LiveId" clId="{04F87E58-5CF1-463D-970F-C012E5C7A5C6}" dt="2023-04-02T06:48:25.817" v="119" actId="2711"/>
        <pc:sldMkLst>
          <pc:docMk/>
          <pc:sldMk cId="1001733850" sldId="261"/>
        </pc:sldMkLst>
        <pc:spChg chg="mod">
          <ac:chgData name="Dawid Łytka" userId="bcd26b1953ce4c3b" providerId="LiveId" clId="{04F87E58-5CF1-463D-970F-C012E5C7A5C6}" dt="2023-04-02T06:44:51.334" v="94" actId="207"/>
          <ac:spMkLst>
            <pc:docMk/>
            <pc:sldMk cId="1001733850" sldId="261"/>
            <ac:spMk id="2" creationId="{64C79E6E-F26A-148D-1F3F-A2831F9CFDF9}"/>
          </ac:spMkLst>
        </pc:spChg>
        <pc:spChg chg="del">
          <ac:chgData name="Dawid Łytka" userId="bcd26b1953ce4c3b" providerId="LiveId" clId="{04F87E58-5CF1-463D-970F-C012E5C7A5C6}" dt="2023-04-02T06:48:01.867" v="114" actId="21"/>
          <ac:spMkLst>
            <pc:docMk/>
            <pc:sldMk cId="1001733850" sldId="261"/>
            <ac:spMk id="3" creationId="{D471C2B4-D62F-A67E-70A2-FDE527D37E87}"/>
          </ac:spMkLst>
        </pc:spChg>
        <pc:graphicFrameChg chg="add mod modGraphic">
          <ac:chgData name="Dawid Łytka" userId="bcd26b1953ce4c3b" providerId="LiveId" clId="{04F87E58-5CF1-463D-970F-C012E5C7A5C6}" dt="2023-04-02T06:48:25.817" v="119" actId="2711"/>
          <ac:graphicFrameMkLst>
            <pc:docMk/>
            <pc:sldMk cId="1001733850" sldId="261"/>
            <ac:graphicFrameMk id="5" creationId="{582C9EBF-4BF2-017C-1BD7-56FE591CA652}"/>
          </ac:graphicFrameMkLst>
        </pc:graphicFrameChg>
      </pc:sldChg>
      <pc:sldChg chg="del">
        <pc:chgData name="Dawid Łytka" userId="bcd26b1953ce4c3b" providerId="LiveId" clId="{04F87E58-5CF1-463D-970F-C012E5C7A5C6}" dt="2023-04-02T06:44:32.419" v="71" actId="47"/>
        <pc:sldMkLst>
          <pc:docMk/>
          <pc:sldMk cId="1818386204" sldId="262"/>
        </pc:sldMkLst>
      </pc:sldChg>
      <pc:sldChg chg="addSp delSp modSp add mod ord">
        <pc:chgData name="Dawid Łytka" userId="bcd26b1953ce4c3b" providerId="LiveId" clId="{04F87E58-5CF1-463D-970F-C012E5C7A5C6}" dt="2023-04-02T09:10:53.603" v="447" actId="1076"/>
        <pc:sldMkLst>
          <pc:docMk/>
          <pc:sldMk cId="2460309480" sldId="262"/>
        </pc:sldMkLst>
        <pc:spChg chg="mod">
          <ac:chgData name="Dawid Łytka" userId="bcd26b1953ce4c3b" providerId="LiveId" clId="{04F87E58-5CF1-463D-970F-C012E5C7A5C6}" dt="2023-04-02T06:45:46.792" v="101" actId="255"/>
          <ac:spMkLst>
            <pc:docMk/>
            <pc:sldMk cId="2460309480" sldId="262"/>
            <ac:spMk id="2" creationId="{64C79E6E-F26A-148D-1F3F-A2831F9CFDF9}"/>
          </ac:spMkLst>
        </pc:spChg>
        <pc:spChg chg="del mod">
          <ac:chgData name="Dawid Łytka" userId="bcd26b1953ce4c3b" providerId="LiveId" clId="{04F87E58-5CF1-463D-970F-C012E5C7A5C6}" dt="2023-04-02T06:47:38.741" v="111" actId="21"/>
          <ac:spMkLst>
            <pc:docMk/>
            <pc:sldMk cId="2460309480" sldId="262"/>
            <ac:spMk id="3" creationId="{D471C2B4-D62F-A67E-70A2-FDE527D37E87}"/>
          </ac:spMkLst>
        </pc:spChg>
        <pc:graphicFrameChg chg="add mod modGraphic">
          <ac:chgData name="Dawid Łytka" userId="bcd26b1953ce4c3b" providerId="LiveId" clId="{04F87E58-5CF1-463D-970F-C012E5C7A5C6}" dt="2023-04-02T09:10:50.876" v="446" actId="20577"/>
          <ac:graphicFrameMkLst>
            <pc:docMk/>
            <pc:sldMk cId="2460309480" sldId="262"/>
            <ac:graphicFrameMk id="5" creationId="{5F76EEDE-8FD5-7ED6-39E5-58C91E7F1DDC}"/>
          </ac:graphicFrameMkLst>
        </pc:graphicFrameChg>
        <pc:picChg chg="mod">
          <ac:chgData name="Dawid Łytka" userId="bcd26b1953ce4c3b" providerId="LiveId" clId="{04F87E58-5CF1-463D-970F-C012E5C7A5C6}" dt="2023-04-02T09:10:53.603" v="447" actId="1076"/>
          <ac:picMkLst>
            <pc:docMk/>
            <pc:sldMk cId="2460309480" sldId="262"/>
            <ac:picMk id="4" creationId="{F53EDEA6-FEA2-6E62-85B9-394E51B2010C}"/>
          </ac:picMkLst>
        </pc:picChg>
      </pc:sldChg>
      <pc:sldChg chg="del">
        <pc:chgData name="Dawid Łytka" userId="bcd26b1953ce4c3b" providerId="LiveId" clId="{04F87E58-5CF1-463D-970F-C012E5C7A5C6}" dt="2023-04-02T06:44:33.475" v="72" actId="47"/>
        <pc:sldMkLst>
          <pc:docMk/>
          <pc:sldMk cId="537217533" sldId="263"/>
        </pc:sldMkLst>
      </pc:sldChg>
      <pc:sldChg chg="addSp delSp modSp add mod">
        <pc:chgData name="Dawid Łytka" userId="bcd26b1953ce4c3b" providerId="LiveId" clId="{04F87E58-5CF1-463D-970F-C012E5C7A5C6}" dt="2023-04-02T09:14:34.264" v="496" actId="14100"/>
        <pc:sldMkLst>
          <pc:docMk/>
          <pc:sldMk cId="1240467763" sldId="263"/>
        </pc:sldMkLst>
        <pc:spChg chg="del mod">
          <ac:chgData name="Dawid Łytka" userId="bcd26b1953ce4c3b" providerId="LiveId" clId="{04F87E58-5CF1-463D-970F-C012E5C7A5C6}" dt="2023-04-02T09:14:21.075" v="494" actId="21"/>
          <ac:spMkLst>
            <pc:docMk/>
            <pc:sldMk cId="1240467763" sldId="263"/>
            <ac:spMk id="2" creationId="{64C79E6E-F26A-148D-1F3F-A2831F9CFDF9}"/>
          </ac:spMkLst>
        </pc:spChg>
        <pc:picChg chg="add mod">
          <ac:chgData name="Dawid Łytka" userId="bcd26b1953ce4c3b" providerId="LiveId" clId="{04F87E58-5CF1-463D-970F-C012E5C7A5C6}" dt="2023-04-02T09:14:34.264" v="496" actId="14100"/>
          <ac:picMkLst>
            <pc:docMk/>
            <pc:sldMk cId="1240467763" sldId="263"/>
            <ac:picMk id="5" creationId="{05D488AE-927D-B9F7-D073-DBFA8569C3C5}"/>
          </ac:picMkLst>
        </pc:picChg>
      </pc:sldChg>
      <pc:sldChg chg="del">
        <pc:chgData name="Dawid Łytka" userId="bcd26b1953ce4c3b" providerId="LiveId" clId="{04F87E58-5CF1-463D-970F-C012E5C7A5C6}" dt="2023-04-02T06:44:34.374" v="73" actId="47"/>
        <pc:sldMkLst>
          <pc:docMk/>
          <pc:sldMk cId="2398582381" sldId="264"/>
        </pc:sldMkLst>
      </pc:sldChg>
      <pc:sldChg chg="addSp delSp modSp add mod setBg">
        <pc:chgData name="Dawid Łytka" userId="bcd26b1953ce4c3b" providerId="LiveId" clId="{04F87E58-5CF1-463D-970F-C012E5C7A5C6}" dt="2023-04-02T09:17:23.145" v="550" actId="14100"/>
        <pc:sldMkLst>
          <pc:docMk/>
          <pc:sldMk cId="3076487483" sldId="264"/>
        </pc:sldMkLst>
        <pc:spChg chg="mod ord">
          <ac:chgData name="Dawid Łytka" userId="bcd26b1953ce4c3b" providerId="LiveId" clId="{04F87E58-5CF1-463D-970F-C012E5C7A5C6}" dt="2023-04-02T09:17:16.251" v="547" actId="14100"/>
          <ac:spMkLst>
            <pc:docMk/>
            <pc:sldMk cId="3076487483" sldId="264"/>
            <ac:spMk id="2" creationId="{64C79E6E-F26A-148D-1F3F-A2831F9CFDF9}"/>
          </ac:spMkLst>
        </pc:spChg>
        <pc:spChg chg="add">
          <ac:chgData name="Dawid Łytka" userId="bcd26b1953ce4c3b" providerId="LiveId" clId="{04F87E58-5CF1-463D-970F-C012E5C7A5C6}" dt="2023-04-02T09:16:57.568" v="544" actId="26606"/>
          <ac:spMkLst>
            <pc:docMk/>
            <pc:sldMk cId="3076487483" sldId="264"/>
            <ac:spMk id="9" creationId="{8C37C960-91F5-4F61-B2CD-8A037920720B}"/>
          </ac:spMkLst>
        </pc:spChg>
        <pc:spChg chg="add">
          <ac:chgData name="Dawid Łytka" userId="bcd26b1953ce4c3b" providerId="LiveId" clId="{04F87E58-5CF1-463D-970F-C012E5C7A5C6}" dt="2023-04-02T09:16:57.568" v="544" actId="26606"/>
          <ac:spMkLst>
            <pc:docMk/>
            <pc:sldMk cId="3076487483" sldId="264"/>
            <ac:spMk id="11" creationId="{A5C31099-1BBD-40CE-BC60-FCE50741940D}"/>
          </ac:spMkLst>
        </pc:spChg>
        <pc:spChg chg="add">
          <ac:chgData name="Dawid Łytka" userId="bcd26b1953ce4c3b" providerId="LiveId" clId="{04F87E58-5CF1-463D-970F-C012E5C7A5C6}" dt="2023-04-02T09:16:57.568" v="544" actId="26606"/>
          <ac:spMkLst>
            <pc:docMk/>
            <pc:sldMk cId="3076487483" sldId="264"/>
            <ac:spMk id="13" creationId="{EA2846BE-460A-477B-A2F4-52F298BF43EE}"/>
          </ac:spMkLst>
        </pc:spChg>
        <pc:spChg chg="add">
          <ac:chgData name="Dawid Łytka" userId="bcd26b1953ce4c3b" providerId="LiveId" clId="{04F87E58-5CF1-463D-970F-C012E5C7A5C6}" dt="2023-04-02T09:16:57.568" v="544" actId="26606"/>
          <ac:spMkLst>
            <pc:docMk/>
            <pc:sldMk cId="3076487483" sldId="264"/>
            <ac:spMk id="15" creationId="{C8401D34-2155-4B53-A686-7345BE15C466}"/>
          </ac:spMkLst>
        </pc:spChg>
        <pc:spChg chg="add">
          <ac:chgData name="Dawid Łytka" userId="bcd26b1953ce4c3b" providerId="LiveId" clId="{04F87E58-5CF1-463D-970F-C012E5C7A5C6}" dt="2023-04-02T09:16:57.568" v="544" actId="26606"/>
          <ac:spMkLst>
            <pc:docMk/>
            <pc:sldMk cId="3076487483" sldId="264"/>
            <ac:spMk id="17" creationId="{E37BCD97-E1A4-4EBB-8D1C-8CC0B55A64B2}"/>
          </ac:spMkLst>
        </pc:spChg>
        <pc:spChg chg="add">
          <ac:chgData name="Dawid Łytka" userId="bcd26b1953ce4c3b" providerId="LiveId" clId="{04F87E58-5CF1-463D-970F-C012E5C7A5C6}" dt="2023-04-02T09:16:57.568" v="544" actId="26606"/>
          <ac:spMkLst>
            <pc:docMk/>
            <pc:sldMk cId="3076487483" sldId="264"/>
            <ac:spMk id="19" creationId="{5EDC1F21-AC5B-4D05-9108-5E5D2894884F}"/>
          </ac:spMkLst>
        </pc:spChg>
        <pc:graphicFrameChg chg="del modGraphic">
          <ac:chgData name="Dawid Łytka" userId="bcd26b1953ce4c3b" providerId="LiveId" clId="{04F87E58-5CF1-463D-970F-C012E5C7A5C6}" dt="2023-04-02T09:16:15.018" v="541" actId="21"/>
          <ac:graphicFrameMkLst>
            <pc:docMk/>
            <pc:sldMk cId="3076487483" sldId="264"/>
            <ac:graphicFrameMk id="5" creationId="{582C9EBF-4BF2-017C-1BD7-56FE591CA652}"/>
          </ac:graphicFrameMkLst>
        </pc:graphicFrameChg>
        <pc:graphicFrameChg chg="add mod modGraphic">
          <ac:chgData name="Dawid Łytka" userId="bcd26b1953ce4c3b" providerId="LiveId" clId="{04F87E58-5CF1-463D-970F-C012E5C7A5C6}" dt="2023-04-02T09:17:23.145" v="550" actId="14100"/>
          <ac:graphicFrameMkLst>
            <pc:docMk/>
            <pc:sldMk cId="3076487483" sldId="264"/>
            <ac:graphicFrameMk id="6" creationId="{9087C3D4-A1A1-6778-BE5E-D26E462DEA77}"/>
          </ac:graphicFrameMkLst>
        </pc:graphicFrameChg>
        <pc:picChg chg="add mod">
          <ac:chgData name="Dawid Łytka" userId="bcd26b1953ce4c3b" providerId="LiveId" clId="{04F87E58-5CF1-463D-970F-C012E5C7A5C6}" dt="2023-04-02T09:16:57.568" v="544" actId="26606"/>
          <ac:picMkLst>
            <pc:docMk/>
            <pc:sldMk cId="3076487483" sldId="264"/>
            <ac:picMk id="3" creationId="{EA4200DB-BB78-7FDB-9AA0-48B7A9C8A6D3}"/>
          </ac:picMkLst>
        </pc:picChg>
        <pc:picChg chg="mod">
          <ac:chgData name="Dawid Łytka" userId="bcd26b1953ce4c3b" providerId="LiveId" clId="{04F87E58-5CF1-463D-970F-C012E5C7A5C6}" dt="2023-04-02T09:16:57.568" v="544" actId="26606"/>
          <ac:picMkLst>
            <pc:docMk/>
            <pc:sldMk cId="3076487483" sldId="264"/>
            <ac:picMk id="4" creationId="{F53EDEA6-FEA2-6E62-85B9-394E51B2010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4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8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5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7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0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7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6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4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9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2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1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4/2/2023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Kolorowe ołówki wewnątrz uchwytu ołówka umieszczonego na wierzchu stołu drewnianego">
            <a:extLst>
              <a:ext uri="{FF2B5EF4-FFF2-40B4-BE49-F238E27FC236}">
                <a16:creationId xmlns:a16="http://schemas.microsoft.com/office/drawing/2014/main" id="{F53EDEA6-FEA2-6E62-85B9-394E51B201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5710" r="-1" b="-1"/>
          <a:stretch/>
        </p:blipFill>
        <p:spPr>
          <a:xfrm>
            <a:off x="142748" y="10"/>
            <a:ext cx="12188952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4C79E6E-F26A-148D-1F3F-A2831F9CF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/>
          <a:p>
            <a:r>
              <a:rPr lang="pl-PL" sz="4000" dirty="0">
                <a:solidFill>
                  <a:srgbClr val="FFFFFF"/>
                </a:solidFill>
              </a:rPr>
              <a:t>Testy automatyczne aplikacji internetowej </a:t>
            </a:r>
            <a:br>
              <a:rPr lang="pl-PL" sz="4000" dirty="0">
                <a:solidFill>
                  <a:srgbClr val="FFFFFF"/>
                </a:solidFill>
              </a:rPr>
            </a:br>
            <a:r>
              <a:rPr lang="pl-PL" sz="4000" dirty="0">
                <a:solidFill>
                  <a:srgbClr val="FFFFFF"/>
                </a:solidFill>
              </a:rPr>
              <a:t>https://fakestore.testelka.pl</a:t>
            </a:r>
          </a:p>
        </p:txBody>
      </p:sp>
    </p:spTree>
    <p:extLst>
      <p:ext uri="{BB962C8B-B14F-4D97-AF65-F5344CB8AC3E}">
        <p14:creationId xmlns:p14="http://schemas.microsoft.com/office/powerpoint/2010/main" val="385741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Kolorowe ołówki wewnątrz uchwytu ołówka umieszczonego na wierzchu stołu drewnianego">
            <a:extLst>
              <a:ext uri="{FF2B5EF4-FFF2-40B4-BE49-F238E27FC236}">
                <a16:creationId xmlns:a16="http://schemas.microsoft.com/office/drawing/2014/main" id="{F53EDEA6-FEA2-6E62-85B9-394E51B201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5710" r="-1" b="-1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05D488AE-927D-B9F7-D073-DBFA8569C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612" y="182192"/>
            <a:ext cx="10010775" cy="552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6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Kolorowe ołówki wewnątrz uchwytu ołówka umieszczonego na wierzchu stołu drewnianego">
            <a:extLst>
              <a:ext uri="{FF2B5EF4-FFF2-40B4-BE49-F238E27FC236}">
                <a16:creationId xmlns:a16="http://schemas.microsoft.com/office/drawing/2014/main" id="{F53EDEA6-FEA2-6E62-85B9-394E51B201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5710" r="-1" b="-1"/>
          <a:stretch/>
        </p:blipFill>
        <p:spPr>
          <a:xfrm>
            <a:off x="-2" y="10"/>
            <a:ext cx="12188952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4C79E6E-F26A-148D-1F3F-A2831F9CF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00" y="331844"/>
            <a:ext cx="9144000" cy="1239837"/>
          </a:xfrm>
        </p:spPr>
        <p:txBody>
          <a:bodyPr anchor="ctr">
            <a:normAutofit/>
          </a:bodyPr>
          <a:lstStyle/>
          <a:p>
            <a:r>
              <a:rPr lang="pl-PL" sz="4000" dirty="0">
                <a:solidFill>
                  <a:srgbClr val="FFFFFF"/>
                </a:solidFill>
              </a:rPr>
              <a:t>Skład zespołu(role):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2F93482-4450-8AD5-1516-C74C98541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206752"/>
              </p:ext>
            </p:extLst>
          </p:nvPr>
        </p:nvGraphicFramePr>
        <p:xfrm>
          <a:off x="911632" y="1720670"/>
          <a:ext cx="9984968" cy="40290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2408">
                  <a:extLst>
                    <a:ext uri="{9D8B030D-6E8A-4147-A177-3AD203B41FA5}">
                      <a16:colId xmlns:a16="http://schemas.microsoft.com/office/drawing/2014/main" val="798116470"/>
                    </a:ext>
                  </a:extLst>
                </a:gridCol>
                <a:gridCol w="2181960">
                  <a:extLst>
                    <a:ext uri="{9D8B030D-6E8A-4147-A177-3AD203B41FA5}">
                      <a16:colId xmlns:a16="http://schemas.microsoft.com/office/drawing/2014/main" val="1947033407"/>
                    </a:ext>
                  </a:extLst>
                </a:gridCol>
                <a:gridCol w="6070600">
                  <a:extLst>
                    <a:ext uri="{9D8B030D-6E8A-4147-A177-3AD203B41FA5}">
                      <a16:colId xmlns:a16="http://schemas.microsoft.com/office/drawing/2014/main" val="4049862749"/>
                    </a:ext>
                  </a:extLst>
                </a:gridCol>
              </a:tblGrid>
              <a:tr h="620938"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Rola w projekcie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Osoba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Zadania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4399"/>
                  </a:ext>
                </a:extLst>
              </a:tr>
              <a:tr h="1229981"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Kierownik Testów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Dawid Łytka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Zarządzanie projektem testów</a:t>
                      </a:r>
                      <a:b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Zdobycie odpowiednich zasobów</a:t>
                      </a:r>
                      <a:b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Zarządzanie zespołem</a:t>
                      </a:r>
                      <a:b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Przygotowanie strategii testów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090965"/>
                  </a:ext>
                </a:extLst>
              </a:tr>
              <a:tr h="620938"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Tester</a:t>
                      </a:r>
                      <a:br>
                        <a:rPr lang="pl-PL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Automatyzujący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Mateusz Oliszewski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Automatyzacja przygotowanych</a:t>
                      </a:r>
                      <a:b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wcześniej przypadków testowych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19795"/>
                  </a:ext>
                </a:extLst>
              </a:tr>
              <a:tr h="620938"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Tester Manualny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Mateusz Cyruliczek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Przygotowywanie przypadków</a:t>
                      </a:r>
                      <a:b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testowych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648840"/>
                  </a:ext>
                </a:extLst>
              </a:tr>
              <a:tr h="936224"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Stażysta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Mateusz Kowal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Przygotowanie planu testów</a:t>
                      </a:r>
                      <a:b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Wspieranie innych członków zespołu</a:t>
                      </a:r>
                      <a:b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Obsługa ekspresu do kawy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06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09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olorowe ołówki wewnątrz uchwytu ołówka umieszczonego na wierzchu stołu drewnianego">
            <a:extLst>
              <a:ext uri="{FF2B5EF4-FFF2-40B4-BE49-F238E27FC236}">
                <a16:creationId xmlns:a16="http://schemas.microsoft.com/office/drawing/2014/main" id="{F53EDEA6-FEA2-6E62-85B9-394E51B201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5710" r="-1" b="-1"/>
          <a:stretch/>
        </p:blipFill>
        <p:spPr>
          <a:xfrm>
            <a:off x="-127002" y="0"/>
            <a:ext cx="12188952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4C79E6E-F26A-148D-1F3F-A2831F9CF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601663"/>
            <a:ext cx="9144000" cy="833437"/>
          </a:xfrm>
        </p:spPr>
        <p:txBody>
          <a:bodyPr anchor="ctr">
            <a:normAutofit/>
          </a:bodyPr>
          <a:lstStyle/>
          <a:p>
            <a:r>
              <a:rPr lang="pl-PL" sz="4000" dirty="0">
                <a:solidFill>
                  <a:schemeClr val="tx1"/>
                </a:solidFill>
              </a:rPr>
              <a:t>Testowane funkcjonalności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471C2B4-D62F-A67E-70A2-FDE527D37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1435100"/>
            <a:ext cx="9144000" cy="4445000"/>
          </a:xfrm>
        </p:spPr>
        <p:txBody>
          <a:bodyPr>
            <a:normAutofit/>
          </a:bodyPr>
          <a:lstStyle/>
          <a:p>
            <a:r>
              <a:rPr lang="pl-PL" sz="2000" dirty="0">
                <a:solidFill>
                  <a:schemeClr val="tx1"/>
                </a:solidFill>
              </a:rPr>
              <a:t>• Rejestracja nowego użytkownika; </a:t>
            </a:r>
          </a:p>
          <a:p>
            <a:r>
              <a:rPr lang="pl-PL" sz="2000" dirty="0">
                <a:solidFill>
                  <a:schemeClr val="tx1"/>
                </a:solidFill>
              </a:rPr>
              <a:t>• Logowanie nowego użytkownika; </a:t>
            </a:r>
          </a:p>
          <a:p>
            <a:r>
              <a:rPr lang="pl-PL" sz="2000" dirty="0">
                <a:solidFill>
                  <a:schemeClr val="tx1"/>
                </a:solidFill>
              </a:rPr>
              <a:t>• Dodawanie produktów do koszyka; </a:t>
            </a:r>
          </a:p>
          <a:p>
            <a:r>
              <a:rPr lang="pl-PL" sz="2000" dirty="0">
                <a:solidFill>
                  <a:schemeClr val="tx1"/>
                </a:solidFill>
              </a:rPr>
              <a:t>• Edytowanie informacji dotyczących konta użytkownika;</a:t>
            </a:r>
          </a:p>
          <a:p>
            <a:r>
              <a:rPr lang="pl-PL" sz="2000" dirty="0">
                <a:solidFill>
                  <a:schemeClr val="tx1"/>
                </a:solidFill>
              </a:rPr>
              <a:t> • Dodawanie produktów (wycieczek) do koszyka; </a:t>
            </a:r>
          </a:p>
          <a:p>
            <a:r>
              <a:rPr lang="pl-PL" sz="2000" dirty="0">
                <a:solidFill>
                  <a:schemeClr val="tx1"/>
                </a:solidFill>
              </a:rPr>
              <a:t>• Kupony rabatowe; </a:t>
            </a:r>
          </a:p>
          <a:p>
            <a:r>
              <a:rPr lang="pl-PL" sz="2000" dirty="0">
                <a:solidFill>
                  <a:schemeClr val="tx1"/>
                </a:solidFill>
              </a:rPr>
              <a:t>• Płatności; •</a:t>
            </a:r>
          </a:p>
          <a:p>
            <a:r>
              <a:rPr lang="pl-PL" sz="2000" dirty="0">
                <a:solidFill>
                  <a:schemeClr val="tx1"/>
                </a:solidFill>
              </a:rPr>
              <a:t> Lista życzeń;</a:t>
            </a:r>
          </a:p>
          <a:p>
            <a:r>
              <a:rPr lang="pl-PL" sz="2000" dirty="0">
                <a:solidFill>
                  <a:schemeClr val="tx1"/>
                </a:solidFill>
              </a:rPr>
              <a:t> • Wyszukiwanie produktów (za pomocą dedykowanego pola tekstowego). </a:t>
            </a:r>
            <a:endParaRPr lang="pl-P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77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olorowe ołówki wewnątrz uchwytu ołówka umieszczonego na wierzchu stołu drewnianego">
            <a:extLst>
              <a:ext uri="{FF2B5EF4-FFF2-40B4-BE49-F238E27FC236}">
                <a16:creationId xmlns:a16="http://schemas.microsoft.com/office/drawing/2014/main" id="{F53EDEA6-FEA2-6E62-85B9-394E51B201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5710" r="-1" b="-1"/>
          <a:stretch/>
        </p:blipFill>
        <p:spPr>
          <a:xfrm>
            <a:off x="-2" y="10"/>
            <a:ext cx="12188952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4C79E6E-F26A-148D-1F3F-A2831F9CF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7081"/>
            <a:ext cx="9144000" cy="889320"/>
          </a:xfrm>
        </p:spPr>
        <p:txBody>
          <a:bodyPr anchor="ctr">
            <a:normAutofit/>
          </a:bodyPr>
          <a:lstStyle/>
          <a:p>
            <a:r>
              <a:rPr lang="pl-PL" sz="4000" dirty="0">
                <a:solidFill>
                  <a:schemeClr val="tx1"/>
                </a:solidFill>
              </a:rPr>
              <a:t>Środowisko testowe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82C9EBF-4BF2-017C-1BD7-56FE591CA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237093"/>
              </p:ext>
            </p:extLst>
          </p:nvPr>
        </p:nvGraphicFramePr>
        <p:xfrm>
          <a:off x="1016000" y="1473201"/>
          <a:ext cx="9436100" cy="49951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0627">
                  <a:extLst>
                    <a:ext uri="{9D8B030D-6E8A-4147-A177-3AD203B41FA5}">
                      <a16:colId xmlns:a16="http://schemas.microsoft.com/office/drawing/2014/main" val="3421767273"/>
                    </a:ext>
                  </a:extLst>
                </a:gridCol>
                <a:gridCol w="5885473">
                  <a:extLst>
                    <a:ext uri="{9D8B030D-6E8A-4147-A177-3AD203B41FA5}">
                      <a16:colId xmlns:a16="http://schemas.microsoft.com/office/drawing/2014/main" val="2061272849"/>
                    </a:ext>
                  </a:extLst>
                </a:gridCol>
              </a:tblGrid>
              <a:tr h="457429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Narzędzia</a:t>
                      </a:r>
                      <a:endParaRPr lang="pl-PL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Opis</a:t>
                      </a:r>
                      <a:endParaRPr lang="pl-PL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479412"/>
                  </a:ext>
                </a:extLst>
              </a:tr>
              <a:tr h="611832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Przeglądarka internetowa (dowolna)</a:t>
                      </a:r>
                      <a:endParaRPr lang="pl-PL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Potrzebna na każdym etapie testów.</a:t>
                      </a:r>
                      <a:b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Narzędzie dzięki któremu możemy</a:t>
                      </a:r>
                      <a:b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wyświetlić testowany obiekt.</a:t>
                      </a:r>
                      <a:endParaRPr lang="pl-PL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8996432"/>
                  </a:ext>
                </a:extLst>
              </a:tr>
              <a:tr h="812785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Pakiet MS Office</a:t>
                      </a:r>
                      <a:endParaRPr lang="pl-PL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 szczególność MS Word oraz MS Excel. To</a:t>
                      </a:r>
                      <a:b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przy użyciu tych narzędzi zostaną</a:t>
                      </a:r>
                      <a:b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przygotowane przypadki testowe, plan</a:t>
                      </a:r>
                      <a:b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testów oraz strategia testów.</a:t>
                      </a:r>
                      <a:endParaRPr lang="pl-PL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1582196"/>
                  </a:ext>
                </a:extLst>
              </a:tr>
              <a:tr h="1013739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</a:t>
                      </a:r>
                      <a:endParaRPr lang="pl-PL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Internetowe repozytorium, które będzie</a:t>
                      </a:r>
                      <a:b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agregować wszystkie dokumenty</a:t>
                      </a:r>
                      <a:b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przygotowywane w trakcie procesu</a:t>
                      </a:r>
                      <a:b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testowego (w szczególności kod testów</a:t>
                      </a:r>
                      <a:b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automatycznych)</a:t>
                      </a:r>
                      <a:endParaRPr lang="pl-PL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798200"/>
                  </a:ext>
                </a:extLst>
              </a:tr>
              <a:tr h="410878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 (proponowany Visual Studio Code w</a:t>
                      </a:r>
                      <a:b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wersji 1.77)</a:t>
                      </a:r>
                      <a:endParaRPr lang="pl-PL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Edytor kodu potrzebny podczas</a:t>
                      </a:r>
                      <a:b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automatyzacji testów.</a:t>
                      </a:r>
                      <a:endParaRPr lang="pl-PL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322055"/>
                  </a:ext>
                </a:extLst>
              </a:tr>
              <a:tr h="812785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Node.js (18.15.0 LTS)</a:t>
                      </a:r>
                      <a:endParaRPr lang="pl-PL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Środowisko uruchomieniowe do</a:t>
                      </a:r>
                      <a:b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wykonywania kodu JavaScript.</a:t>
                      </a:r>
                      <a:b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Wykorzystywane podczas testów</a:t>
                      </a:r>
                      <a:b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automatycznych.</a:t>
                      </a:r>
                      <a:endParaRPr lang="pl-PL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947574"/>
                  </a:ext>
                </a:extLst>
              </a:tr>
              <a:tr h="611832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Playwrite</a:t>
                      </a:r>
                      <a:endParaRPr lang="pl-PL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Zestaw bibliotek służących do pisania</a:t>
                      </a:r>
                      <a:b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testów automatycznych stron</a:t>
                      </a:r>
                      <a:b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internetowych.</a:t>
                      </a:r>
                      <a:endParaRPr lang="pl-PL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25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73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Kolorowe ołówki wewnątrz uchwytu ołówka umieszczonego na wierzchu stołu drewnianego">
            <a:extLst>
              <a:ext uri="{FF2B5EF4-FFF2-40B4-BE49-F238E27FC236}">
                <a16:creationId xmlns:a16="http://schemas.microsoft.com/office/drawing/2014/main" id="{F53EDEA6-FEA2-6E62-85B9-394E51B201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40667" r="-2" b="-2"/>
          <a:stretch/>
        </p:blipFill>
        <p:spPr>
          <a:xfrm>
            <a:off x="-2" y="-663"/>
            <a:ext cx="6096002" cy="685800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3" descr="Kolorowe ołówki wewnątrz uchwytu ołówka umieszczonego na wierzchu stołu drewnianego">
            <a:extLst>
              <a:ext uri="{FF2B5EF4-FFF2-40B4-BE49-F238E27FC236}">
                <a16:creationId xmlns:a16="http://schemas.microsoft.com/office/drawing/2014/main" id="{EA4200DB-BB78-7FDB-9AA0-48B7A9C8A6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334" r="20332" b="-2"/>
          <a:stretch/>
        </p:blipFill>
        <p:spPr>
          <a:xfrm>
            <a:off x="6095998" y="-663"/>
            <a:ext cx="6096002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4C79E6E-F26A-148D-1F3F-A2831F9CF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423" y="124686"/>
            <a:ext cx="9144000" cy="1742214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Przykładowy przypadek testowy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9087C3D4-A1A1-6778-BE5E-D26E462DE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876899"/>
              </p:ext>
            </p:extLst>
          </p:nvPr>
        </p:nvGraphicFramePr>
        <p:xfrm>
          <a:off x="1712976" y="1714500"/>
          <a:ext cx="9399524" cy="4383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99274">
                  <a:extLst>
                    <a:ext uri="{9D8B030D-6E8A-4147-A177-3AD203B41FA5}">
                      <a16:colId xmlns:a16="http://schemas.microsoft.com/office/drawing/2014/main" val="1072527721"/>
                    </a:ext>
                  </a:extLst>
                </a:gridCol>
                <a:gridCol w="4700250">
                  <a:extLst>
                    <a:ext uri="{9D8B030D-6E8A-4147-A177-3AD203B41FA5}">
                      <a16:colId xmlns:a16="http://schemas.microsoft.com/office/drawing/2014/main" val="2315048953"/>
                    </a:ext>
                  </a:extLst>
                </a:gridCol>
              </a:tblGrid>
              <a:tr h="220003"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ID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2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8553595"/>
                  </a:ext>
                </a:extLst>
              </a:tr>
              <a:tr h="220003"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Tytuł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Edycja konta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9453847"/>
                  </a:ext>
                </a:extLst>
              </a:tr>
              <a:tr h="440005"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Warunki początkowe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Zalogowany w sklepie , aktualnie na stronie głównej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6781727"/>
                  </a:ext>
                </a:extLst>
              </a:tr>
              <a:tr h="220003"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Kroki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Rezultat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7924139"/>
                  </a:ext>
                </a:extLst>
              </a:tr>
              <a:tr h="220003"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Naciśnij Przycisk Moje konto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Wyświetlona podstrona Moje konto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5551053"/>
                  </a:ext>
                </a:extLst>
              </a:tr>
              <a:tr h="220003"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Naciśnij przycisk Edycja konta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Wyświetlone zostaną Szczegóły konta 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8314514"/>
                  </a:ext>
                </a:extLst>
              </a:tr>
              <a:tr h="660008"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Uzupełnij pola Imię oraz Nazwisko a następnie kliknij przycisk „Zapisz zmiany” na dole formularza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Wyświetlona zostanie wiadomość „Zmieniono szczegóły konta” w zielonym pasku nad napisem Szczegóły konta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2801615"/>
                  </a:ext>
                </a:extLst>
              </a:tr>
              <a:tr h="660008"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Edytuj dane w pasku „Nazwa wyświetlania” oraz kliknij przycisk „Zapisz zmiany”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Wyświetlona zostanie wiadomość „Zmieniono szczegóły konta” 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4869610"/>
                  </a:ext>
                </a:extLst>
              </a:tr>
              <a:tr h="643202"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Edytuj Adres Email oraz kliknij przycisk „Zapisz zmiany”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Wyświetlona zostanie wiadomość „Zmieniono szczegóły konta”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1975148"/>
                  </a:ext>
                </a:extLst>
              </a:tr>
              <a:tr h="880010">
                <a:tc>
                  <a:txBody>
                    <a:bodyPr/>
                    <a:lstStyle/>
                    <a:p>
                      <a:r>
                        <a:rPr lang="pl-PL" sz="1200" kern="150">
                          <a:effectLst/>
                        </a:rPr>
                        <a:t>Uzupełnij pole Aktualne hasło a następnie w polu Nowe hasło wpisz nowe hasło a następnie kliknij przycisk „Zapisz zmiany”</a:t>
                      </a:r>
                      <a:endParaRPr lang="pl-PL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l-PL" sz="1200" kern="150" dirty="0">
                          <a:effectLst/>
                        </a:rPr>
                        <a:t>Wyświetlona zostanie wiadomość „Zmieniono szczegóły konta”</a:t>
                      </a:r>
                      <a:endParaRPr lang="pl-PL" sz="1200" kern="150" dirty="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551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48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olorowe ołówki wewnątrz uchwytu ołówka umieszczonego na wierzchu stołu drewnianego">
            <a:extLst>
              <a:ext uri="{FF2B5EF4-FFF2-40B4-BE49-F238E27FC236}">
                <a16:creationId xmlns:a16="http://schemas.microsoft.com/office/drawing/2014/main" id="{F53EDEA6-FEA2-6E62-85B9-394E51B201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5710" r="-1" b="-1"/>
          <a:stretch/>
        </p:blipFill>
        <p:spPr>
          <a:xfrm>
            <a:off x="0" y="10"/>
            <a:ext cx="12188952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4C79E6E-F26A-148D-1F3F-A2831F9CF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9475"/>
          </a:xfrm>
        </p:spPr>
        <p:txBody>
          <a:bodyPr anchor="ctr">
            <a:normAutofit/>
          </a:bodyPr>
          <a:lstStyle/>
          <a:p>
            <a:r>
              <a:rPr lang="pl-PL" sz="4000" dirty="0">
                <a:solidFill>
                  <a:schemeClr val="tx1"/>
                </a:solidFill>
              </a:rPr>
              <a:t>Harmonogram testów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F76EEDE-8FD5-7ED6-39E5-58C91E7F1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266972"/>
              </p:ext>
            </p:extLst>
          </p:nvPr>
        </p:nvGraphicFramePr>
        <p:xfrm>
          <a:off x="1612900" y="2001838"/>
          <a:ext cx="8762999" cy="45672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473">
                  <a:extLst>
                    <a:ext uri="{9D8B030D-6E8A-4147-A177-3AD203B41FA5}">
                      <a16:colId xmlns:a16="http://schemas.microsoft.com/office/drawing/2014/main" val="1447362905"/>
                    </a:ext>
                  </a:extLst>
                </a:gridCol>
                <a:gridCol w="3248061">
                  <a:extLst>
                    <a:ext uri="{9D8B030D-6E8A-4147-A177-3AD203B41FA5}">
                      <a16:colId xmlns:a16="http://schemas.microsoft.com/office/drawing/2014/main" val="246652449"/>
                    </a:ext>
                  </a:extLst>
                </a:gridCol>
                <a:gridCol w="2554465">
                  <a:extLst>
                    <a:ext uri="{9D8B030D-6E8A-4147-A177-3AD203B41FA5}">
                      <a16:colId xmlns:a16="http://schemas.microsoft.com/office/drawing/2014/main" val="838051709"/>
                    </a:ext>
                  </a:extLst>
                </a:gridCol>
              </a:tblGrid>
              <a:tr h="727716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Etap</a:t>
                      </a:r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Produkty procesu testowego</a:t>
                      </a:r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solidFill>
                            <a:schemeClr val="tx1"/>
                          </a:solidFill>
                          <a:effectLst/>
                        </a:rPr>
                        <a:t>Termin</a:t>
                      </a:r>
                      <a:endParaRPr lang="pl-PL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620569"/>
                  </a:ext>
                </a:extLst>
              </a:tr>
              <a:tr h="508946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solidFill>
                            <a:schemeClr val="tx1"/>
                          </a:solidFill>
                          <a:effectLst/>
                        </a:rPr>
                        <a:t>Planowanie testów</a:t>
                      </a:r>
                      <a:endParaRPr lang="pl-PL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Dokument – Plan Testów</a:t>
                      </a:r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16.03.2023 – 20.03.2023</a:t>
                      </a:r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204881"/>
                  </a:ext>
                </a:extLst>
              </a:tr>
              <a:tr h="753421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Tworzenie strategii testów</a:t>
                      </a:r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solidFill>
                            <a:schemeClr val="tx1"/>
                          </a:solidFill>
                          <a:effectLst/>
                        </a:rPr>
                        <a:t>Dokument – Strategia Testów</a:t>
                      </a:r>
                      <a:endParaRPr lang="pl-PL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21.03.2023 – 25.03.2023</a:t>
                      </a:r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976402"/>
                  </a:ext>
                </a:extLst>
              </a:tr>
              <a:tr h="308449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solidFill>
                            <a:schemeClr val="tx1"/>
                          </a:solidFill>
                          <a:effectLst/>
                        </a:rPr>
                        <a:t>Projektowanie testów</a:t>
                      </a:r>
                      <a:endParaRPr lang="pl-PL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Przypadki testowe</a:t>
                      </a:r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26.03.2023 – 01.04.2023</a:t>
                      </a:r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880334"/>
                  </a:ext>
                </a:extLst>
              </a:tr>
              <a:tr h="114538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Automatyzacja testów</a:t>
                      </a:r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Skrypt automatyzacji oraz przeprowadzenie testów</a:t>
                      </a:r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02.04.2023 – 08.04.2023</a:t>
                      </a:r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0043276"/>
                  </a:ext>
                </a:extLst>
              </a:tr>
              <a:tr h="965436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Raport błędów plus podsumowanie</a:t>
                      </a:r>
                    </a:p>
                    <a:p>
                      <a:pPr algn="ctr" fontAlgn="b"/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Analiza znalezionych błędów     i stworzenie podsumowania</a:t>
                      </a:r>
                    </a:p>
                    <a:p>
                      <a:pPr algn="ctr" fontAlgn="b"/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pl-PL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08.04.2023 -  17.04.2023</a:t>
                      </a:r>
                    </a:p>
                    <a:p>
                      <a:pPr algn="ctr" fontAlgn="b"/>
                      <a:endParaRPr lang="pl-PL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371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309480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469</Words>
  <Application>Microsoft Office PowerPoint</Application>
  <PresentationFormat>Panoramiczny</PresentationFormat>
  <Paragraphs>83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4" baseType="lpstr">
      <vt:lpstr>Arial</vt:lpstr>
      <vt:lpstr>Avenir Next LT Pro</vt:lpstr>
      <vt:lpstr>Calibri</vt:lpstr>
      <vt:lpstr>Sabon Next LT</vt:lpstr>
      <vt:lpstr>Times New Roman</vt:lpstr>
      <vt:lpstr>Wingdings</vt:lpstr>
      <vt:lpstr>LuminousVTI</vt:lpstr>
      <vt:lpstr>Testy automatyczne aplikacji internetowej  https://fakestore.testelka.pl</vt:lpstr>
      <vt:lpstr>Prezentacja programu PowerPoint</vt:lpstr>
      <vt:lpstr>Skład zespołu(role):</vt:lpstr>
      <vt:lpstr>Testowane funkcjonalności</vt:lpstr>
      <vt:lpstr>Środowisko testowe</vt:lpstr>
      <vt:lpstr>Przykładowy przypadek testowy</vt:lpstr>
      <vt:lpstr>Harmonogram testów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Testy automatyczne aplikacji internetowej  https://fakestore.testelka.pl</dc:title>
  <dc:creator>Dawid Łytka</dc:creator>
  <cp:lastModifiedBy>Dawid Łytka</cp:lastModifiedBy>
  <cp:revision>1</cp:revision>
  <dcterms:created xsi:type="dcterms:W3CDTF">2023-04-02T06:22:09Z</dcterms:created>
  <dcterms:modified xsi:type="dcterms:W3CDTF">2023-04-02T09:18:37Z</dcterms:modified>
</cp:coreProperties>
</file>