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1" r:id="rId6"/>
    <p:sldId id="264" r:id="rId7"/>
    <p:sldId id="262" r:id="rId8"/>
    <p:sldId id="266" r:id="rId9"/>
    <p:sldId id="272" r:id="rId10"/>
    <p:sldId id="273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B2D9-BFCB-4E10-AAA8-4E9088920D5E}" v="7" dt="2023-04-22T15:23:1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Łytka" userId="bcd26b1953ce4c3b" providerId="LiveId" clId="{1C31B2D9-BFCB-4E10-AAA8-4E9088920D5E}"/>
    <pc:docChg chg="custSel addSld delSld modSld sldOrd">
      <pc:chgData name="Dawid Łytka" userId="bcd26b1953ce4c3b" providerId="LiveId" clId="{1C31B2D9-BFCB-4E10-AAA8-4E9088920D5E}" dt="2023-04-22T15:29:15.626" v="1063" actId="1076"/>
      <pc:docMkLst>
        <pc:docMk/>
      </pc:docMkLst>
      <pc:sldChg chg="modSp mod">
        <pc:chgData name="Dawid Łytka" userId="bcd26b1953ce4c3b" providerId="LiveId" clId="{1C31B2D9-BFCB-4E10-AAA8-4E9088920D5E}" dt="2023-04-22T15:10:07.611" v="25" actId="1076"/>
        <pc:sldMkLst>
          <pc:docMk/>
          <pc:sldMk cId="2460309480" sldId="262"/>
        </pc:sldMkLst>
        <pc:spChg chg="mod">
          <ac:chgData name="Dawid Łytka" userId="bcd26b1953ce4c3b" providerId="LiveId" clId="{1C31B2D9-BFCB-4E10-AAA8-4E9088920D5E}" dt="2023-04-22T15:10:03.699" v="24" actId="1076"/>
          <ac:spMkLst>
            <pc:docMk/>
            <pc:sldMk cId="2460309480" sldId="262"/>
            <ac:spMk id="2" creationId="{64C79E6E-F26A-148D-1F3F-A2831F9CFDF9}"/>
          </ac:spMkLst>
        </pc:spChg>
        <pc:graphicFrameChg chg="mod">
          <ac:chgData name="Dawid Łytka" userId="bcd26b1953ce4c3b" providerId="LiveId" clId="{1C31B2D9-BFCB-4E10-AAA8-4E9088920D5E}" dt="2023-04-22T15:10:07.611" v="25" actId="1076"/>
          <ac:graphicFrameMkLst>
            <pc:docMk/>
            <pc:sldMk cId="2460309480" sldId="262"/>
            <ac:graphicFrameMk id="5" creationId="{5F76EEDE-8FD5-7ED6-39E5-58C91E7F1DDC}"/>
          </ac:graphicFrameMkLst>
        </pc:graphicFrameChg>
        <pc:picChg chg="mod">
          <ac:chgData name="Dawid Łytka" userId="bcd26b1953ce4c3b" providerId="LiveId" clId="{1C31B2D9-BFCB-4E10-AAA8-4E9088920D5E}" dt="2023-04-22T15:09:59.458" v="23" actId="1076"/>
          <ac:picMkLst>
            <pc:docMk/>
            <pc:sldMk cId="2460309480" sldId="262"/>
            <ac:picMk id="4" creationId="{F53EDEA6-FEA2-6E62-85B9-394E51B2010C}"/>
          </ac:picMkLst>
        </pc:picChg>
      </pc:sldChg>
      <pc:sldChg chg="new del">
        <pc:chgData name="Dawid Łytka" userId="bcd26b1953ce4c3b" providerId="LiveId" clId="{1C31B2D9-BFCB-4E10-AAA8-4E9088920D5E}" dt="2023-04-22T15:08:31.436" v="4" actId="47"/>
        <pc:sldMkLst>
          <pc:docMk/>
          <pc:sldMk cId="1035893009" sldId="265"/>
        </pc:sldMkLst>
      </pc:sldChg>
      <pc:sldChg chg="addSp delSp modSp add mod ord">
        <pc:chgData name="Dawid Łytka" userId="bcd26b1953ce4c3b" providerId="LiveId" clId="{1C31B2D9-BFCB-4E10-AAA8-4E9088920D5E}" dt="2023-04-22T15:19:06.863" v="161" actId="3626"/>
        <pc:sldMkLst>
          <pc:docMk/>
          <pc:sldMk cId="1691882124" sldId="266"/>
        </pc:sldMkLst>
        <pc:spChg chg="del mod">
          <ac:chgData name="Dawid Łytka" userId="bcd26b1953ce4c3b" providerId="LiveId" clId="{1C31B2D9-BFCB-4E10-AAA8-4E9088920D5E}" dt="2023-04-22T15:08:51.343" v="12" actId="478"/>
          <ac:spMkLst>
            <pc:docMk/>
            <pc:sldMk cId="1691882124" sldId="266"/>
            <ac:spMk id="2" creationId="{64C79E6E-F26A-148D-1F3F-A2831F9CFDF9}"/>
          </ac:spMkLst>
        </pc:spChg>
        <pc:spChg chg="add del mod">
          <ac:chgData name="Dawid Łytka" userId="bcd26b1953ce4c3b" providerId="LiveId" clId="{1C31B2D9-BFCB-4E10-AAA8-4E9088920D5E}" dt="2023-04-22T15:08:55.698" v="13" actId="478"/>
          <ac:spMkLst>
            <pc:docMk/>
            <pc:sldMk cId="1691882124" sldId="266"/>
            <ac:spMk id="6" creationId="{71465D5B-7C89-7FCA-AFFC-B69E43689E53}"/>
          </ac:spMkLst>
        </pc:spChg>
        <pc:spChg chg="add mod">
          <ac:chgData name="Dawid Łytka" userId="bcd26b1953ce4c3b" providerId="LiveId" clId="{1C31B2D9-BFCB-4E10-AAA8-4E9088920D5E}" dt="2023-04-22T15:11:07.638" v="51" actId="122"/>
          <ac:spMkLst>
            <pc:docMk/>
            <pc:sldMk cId="1691882124" sldId="266"/>
            <ac:spMk id="7" creationId="{61263152-290D-F8F4-4568-6FF70FCBAC40}"/>
          </ac:spMkLst>
        </pc:spChg>
        <pc:spChg chg="add mod">
          <ac:chgData name="Dawid Łytka" userId="bcd26b1953ce4c3b" providerId="LiveId" clId="{1C31B2D9-BFCB-4E10-AAA8-4E9088920D5E}" dt="2023-04-22T15:19:06.863" v="161" actId="3626"/>
          <ac:spMkLst>
            <pc:docMk/>
            <pc:sldMk cId="1691882124" sldId="266"/>
            <ac:spMk id="8" creationId="{26B4CB98-47EC-A2FC-75C0-9D9DE7730390}"/>
          </ac:spMkLst>
        </pc:spChg>
        <pc:graphicFrameChg chg="del">
          <ac:chgData name="Dawid Łytka" userId="bcd26b1953ce4c3b" providerId="LiveId" clId="{1C31B2D9-BFCB-4E10-AAA8-4E9088920D5E}" dt="2023-04-22T15:08:57.276" v="14" actId="478"/>
          <ac:graphicFrameMkLst>
            <pc:docMk/>
            <pc:sldMk cId="1691882124" sldId="266"/>
            <ac:graphicFrameMk id="5" creationId="{42F93482-4450-8AD5-1516-C74C98541985}"/>
          </ac:graphicFrameMkLst>
        </pc:graphicFrameChg>
        <pc:picChg chg="del mod">
          <ac:chgData name="Dawid Łytka" userId="bcd26b1953ce4c3b" providerId="LiveId" clId="{1C31B2D9-BFCB-4E10-AAA8-4E9088920D5E}" dt="2023-04-22T15:08:47.313" v="9" actId="478"/>
          <ac:picMkLst>
            <pc:docMk/>
            <pc:sldMk cId="1691882124" sldId="266"/>
            <ac:picMk id="4" creationId="{F53EDEA6-FEA2-6E62-85B9-394E51B2010C}"/>
          </ac:picMkLst>
        </pc:picChg>
        <pc:picChg chg="add mod">
          <ac:chgData name="Dawid Łytka" userId="bcd26b1953ce4c3b" providerId="LiveId" clId="{1C31B2D9-BFCB-4E10-AAA8-4E9088920D5E}" dt="2023-04-22T15:14:02.979" v="99" actId="14100"/>
          <ac:picMkLst>
            <pc:docMk/>
            <pc:sldMk cId="1691882124" sldId="266"/>
            <ac:picMk id="12" creationId="{B65DD5C9-5342-9E8C-D056-7FBF88C856AA}"/>
          </ac:picMkLst>
        </pc:picChg>
      </pc:sldChg>
      <pc:sldChg chg="add del ord">
        <pc:chgData name="Dawid Łytka" userId="bcd26b1953ce4c3b" providerId="LiveId" clId="{1C31B2D9-BFCB-4E10-AAA8-4E9088920D5E}" dt="2023-04-22T15:08:59.311" v="15" actId="47"/>
        <pc:sldMkLst>
          <pc:docMk/>
          <pc:sldMk cId="2333449059" sldId="267"/>
        </pc:sldMkLst>
      </pc:sldChg>
      <pc:sldChg chg="add del">
        <pc:chgData name="Dawid Łytka" userId="bcd26b1953ce4c3b" providerId="LiveId" clId="{1C31B2D9-BFCB-4E10-AAA8-4E9088920D5E}" dt="2023-04-22T15:11:26.933" v="52" actId="2696"/>
        <pc:sldMkLst>
          <pc:docMk/>
          <pc:sldMk cId="3697381451" sldId="267"/>
        </pc:sldMkLst>
      </pc:sldChg>
      <pc:sldChg chg="add del">
        <pc:chgData name="Dawid Łytka" userId="bcd26b1953ce4c3b" providerId="LiveId" clId="{1C31B2D9-BFCB-4E10-AAA8-4E9088920D5E}" dt="2023-04-22T15:11:26.933" v="52" actId="2696"/>
        <pc:sldMkLst>
          <pc:docMk/>
          <pc:sldMk cId="3284181776" sldId="268"/>
        </pc:sldMkLst>
      </pc:sldChg>
      <pc:sldChg chg="add del">
        <pc:chgData name="Dawid Łytka" userId="bcd26b1953ce4c3b" providerId="LiveId" clId="{1C31B2D9-BFCB-4E10-AAA8-4E9088920D5E}" dt="2023-04-22T15:11:26.933" v="52" actId="2696"/>
        <pc:sldMkLst>
          <pc:docMk/>
          <pc:sldMk cId="1808493056" sldId="269"/>
        </pc:sldMkLst>
      </pc:sldChg>
      <pc:sldChg chg="add del">
        <pc:chgData name="Dawid Łytka" userId="bcd26b1953ce4c3b" providerId="LiveId" clId="{1C31B2D9-BFCB-4E10-AAA8-4E9088920D5E}" dt="2023-04-22T15:11:26.933" v="52" actId="2696"/>
        <pc:sldMkLst>
          <pc:docMk/>
          <pc:sldMk cId="1388172762" sldId="270"/>
        </pc:sldMkLst>
      </pc:sldChg>
      <pc:sldChg chg="addSp modSp add mod">
        <pc:chgData name="Dawid Łytka" userId="bcd26b1953ce4c3b" providerId="LiveId" clId="{1C31B2D9-BFCB-4E10-AAA8-4E9088920D5E}" dt="2023-04-22T15:21:41.935" v="214" actId="20577"/>
        <pc:sldMkLst>
          <pc:docMk/>
          <pc:sldMk cId="1219220265" sldId="271"/>
        </pc:sldMkLst>
        <pc:spChg chg="add mod">
          <ac:chgData name="Dawid Łytka" userId="bcd26b1953ce4c3b" providerId="LiveId" clId="{1C31B2D9-BFCB-4E10-AAA8-4E9088920D5E}" dt="2023-04-22T15:21:41.935" v="214" actId="20577"/>
          <ac:spMkLst>
            <pc:docMk/>
            <pc:sldMk cId="1219220265" sldId="271"/>
            <ac:spMk id="4" creationId="{EFEA9521-56D5-594C-8333-C1AF3A86B7F9}"/>
          </ac:spMkLst>
        </pc:spChg>
        <pc:picChg chg="add mod">
          <ac:chgData name="Dawid Łytka" userId="bcd26b1953ce4c3b" providerId="LiveId" clId="{1C31B2D9-BFCB-4E10-AAA8-4E9088920D5E}" dt="2023-04-22T15:21:13.691" v="174" actId="1076"/>
          <ac:picMkLst>
            <pc:docMk/>
            <pc:sldMk cId="1219220265" sldId="271"/>
            <ac:picMk id="3" creationId="{08881781-0422-9C75-F177-B89CF1E92A25}"/>
          </ac:picMkLst>
        </pc:picChg>
      </pc:sldChg>
      <pc:sldChg chg="addSp modSp add mod">
        <pc:chgData name="Dawid Łytka" userId="bcd26b1953ce4c3b" providerId="LiveId" clId="{1C31B2D9-BFCB-4E10-AAA8-4E9088920D5E}" dt="2023-04-22T15:15:11.234" v="127" actId="1076"/>
        <pc:sldMkLst>
          <pc:docMk/>
          <pc:sldMk cId="3041601109" sldId="272"/>
        </pc:sldMkLst>
        <pc:spChg chg="add mod">
          <ac:chgData name="Dawid Łytka" userId="bcd26b1953ce4c3b" providerId="LiveId" clId="{1C31B2D9-BFCB-4E10-AAA8-4E9088920D5E}" dt="2023-04-22T15:14:47.590" v="125" actId="20577"/>
          <ac:spMkLst>
            <pc:docMk/>
            <pc:sldMk cId="3041601109" sldId="272"/>
            <ac:spMk id="2" creationId="{EA257560-934B-63EC-55CB-1352CA98E206}"/>
          </ac:spMkLst>
        </pc:spChg>
        <pc:spChg chg="mod">
          <ac:chgData name="Dawid Łytka" userId="bcd26b1953ce4c3b" providerId="LiveId" clId="{1C31B2D9-BFCB-4E10-AAA8-4E9088920D5E}" dt="2023-04-22T15:11:43.164" v="58" actId="20577"/>
          <ac:spMkLst>
            <pc:docMk/>
            <pc:sldMk cId="3041601109" sldId="272"/>
            <ac:spMk id="7" creationId="{61263152-290D-F8F4-4568-6FF70FCBAC40}"/>
          </ac:spMkLst>
        </pc:spChg>
        <pc:picChg chg="add mod">
          <ac:chgData name="Dawid Łytka" userId="bcd26b1953ce4c3b" providerId="LiveId" clId="{1C31B2D9-BFCB-4E10-AAA8-4E9088920D5E}" dt="2023-04-22T15:15:11.234" v="127" actId="1076"/>
          <ac:picMkLst>
            <pc:docMk/>
            <pc:sldMk cId="3041601109" sldId="272"/>
            <ac:picMk id="4" creationId="{5BA1BCDF-4CCA-CEF9-50ED-0DE6865829B6}"/>
          </ac:picMkLst>
        </pc:picChg>
      </pc:sldChg>
      <pc:sldChg chg="addSp delSp modSp add mod">
        <pc:chgData name="Dawid Łytka" userId="bcd26b1953ce4c3b" providerId="LiveId" clId="{1C31B2D9-BFCB-4E10-AAA8-4E9088920D5E}" dt="2023-04-22T15:19:43.610" v="164" actId="1076"/>
        <pc:sldMkLst>
          <pc:docMk/>
          <pc:sldMk cId="447031265" sldId="273"/>
        </pc:sldMkLst>
        <pc:spChg chg="add del mod">
          <ac:chgData name="Dawid Łytka" userId="bcd26b1953ce4c3b" providerId="LiveId" clId="{1C31B2D9-BFCB-4E10-AAA8-4E9088920D5E}" dt="2023-04-22T15:17:09.732" v="130"/>
          <ac:spMkLst>
            <pc:docMk/>
            <pc:sldMk cId="447031265" sldId="273"/>
            <ac:spMk id="2" creationId="{F2CDCD3B-5EFD-90F0-2FF5-BF4F014A374F}"/>
          </ac:spMkLst>
        </pc:spChg>
        <pc:spChg chg="add mod">
          <ac:chgData name="Dawid Łytka" userId="bcd26b1953ce4c3b" providerId="LiveId" clId="{1C31B2D9-BFCB-4E10-AAA8-4E9088920D5E}" dt="2023-04-22T15:18:58.557" v="160" actId="207"/>
          <ac:spMkLst>
            <pc:docMk/>
            <pc:sldMk cId="447031265" sldId="273"/>
            <ac:spMk id="4" creationId="{54E1706F-6A72-55ED-BA96-5301990F8A7A}"/>
          </ac:spMkLst>
        </pc:spChg>
        <pc:picChg chg="add mod">
          <ac:chgData name="Dawid Łytka" userId="bcd26b1953ce4c3b" providerId="LiveId" clId="{1C31B2D9-BFCB-4E10-AAA8-4E9088920D5E}" dt="2023-04-22T15:19:43.610" v="164" actId="1076"/>
          <ac:picMkLst>
            <pc:docMk/>
            <pc:sldMk cId="447031265" sldId="273"/>
            <ac:picMk id="6" creationId="{3AACF2ED-DAE5-D620-E75E-04730FFEF528}"/>
          </ac:picMkLst>
        </pc:picChg>
      </pc:sldChg>
      <pc:sldChg chg="addSp modSp add mod">
        <pc:chgData name="Dawid Łytka" userId="bcd26b1953ce4c3b" providerId="LiveId" clId="{1C31B2D9-BFCB-4E10-AAA8-4E9088920D5E}" dt="2023-04-22T15:23:03.083" v="269" actId="14100"/>
        <pc:sldMkLst>
          <pc:docMk/>
          <pc:sldMk cId="3433654115" sldId="274"/>
        </pc:sldMkLst>
        <pc:spChg chg="add mod">
          <ac:chgData name="Dawid Łytka" userId="bcd26b1953ce4c3b" providerId="LiveId" clId="{1C31B2D9-BFCB-4E10-AAA8-4E9088920D5E}" dt="2023-04-22T15:22:21.493" v="267" actId="20577"/>
          <ac:spMkLst>
            <pc:docMk/>
            <pc:sldMk cId="3433654115" sldId="274"/>
            <ac:spMk id="2" creationId="{79B0250A-40F3-2E1C-DAE6-8D82E0ABB387}"/>
          </ac:spMkLst>
        </pc:spChg>
        <pc:picChg chg="add mod">
          <ac:chgData name="Dawid Łytka" userId="bcd26b1953ce4c3b" providerId="LiveId" clId="{1C31B2D9-BFCB-4E10-AAA8-4E9088920D5E}" dt="2023-04-22T15:23:03.083" v="269" actId="14100"/>
          <ac:picMkLst>
            <pc:docMk/>
            <pc:sldMk cId="3433654115" sldId="274"/>
            <ac:picMk id="4" creationId="{D713453D-E259-EF1C-3A58-5309903EE4A8}"/>
          </ac:picMkLst>
        </pc:picChg>
      </pc:sldChg>
      <pc:sldChg chg="addSp modSp add mod">
        <pc:chgData name="Dawid Łytka" userId="bcd26b1953ce4c3b" providerId="LiveId" clId="{1C31B2D9-BFCB-4E10-AAA8-4E9088920D5E}" dt="2023-04-22T15:28:29.648" v="1036" actId="20577"/>
        <pc:sldMkLst>
          <pc:docMk/>
          <pc:sldMk cId="1156996874" sldId="275"/>
        </pc:sldMkLst>
        <pc:spChg chg="add mod">
          <ac:chgData name="Dawid Łytka" userId="bcd26b1953ce4c3b" providerId="LiveId" clId="{1C31B2D9-BFCB-4E10-AAA8-4E9088920D5E}" dt="2023-04-22T15:28:29.648" v="1036" actId="20577"/>
          <ac:spMkLst>
            <pc:docMk/>
            <pc:sldMk cId="1156996874" sldId="275"/>
            <ac:spMk id="2" creationId="{35428C62-6017-E50A-1826-F7C4788B42D7}"/>
          </ac:spMkLst>
        </pc:spChg>
      </pc:sldChg>
      <pc:sldChg chg="modSp add mod">
        <pc:chgData name="Dawid Łytka" userId="bcd26b1953ce4c3b" providerId="LiveId" clId="{1C31B2D9-BFCB-4E10-AAA8-4E9088920D5E}" dt="2023-04-22T15:29:15.626" v="1063" actId="1076"/>
        <pc:sldMkLst>
          <pc:docMk/>
          <pc:sldMk cId="2231680787" sldId="276"/>
        </pc:sldMkLst>
        <pc:spChg chg="mod">
          <ac:chgData name="Dawid Łytka" userId="bcd26b1953ce4c3b" providerId="LiveId" clId="{1C31B2D9-BFCB-4E10-AAA8-4E9088920D5E}" dt="2023-04-22T15:29:15.626" v="1063" actId="1076"/>
          <ac:spMkLst>
            <pc:docMk/>
            <pc:sldMk cId="2231680787" sldId="276"/>
            <ac:spMk id="2" creationId="{35428C62-6017-E50A-1826-F7C4788B42D7}"/>
          </ac:spMkLst>
        </pc:spChg>
      </pc:sldChg>
    </pc:docChg>
  </pc:docChgLst>
  <pc:docChgLst>
    <pc:chgData name="Dawid Łytka" userId="bcd26b1953ce4c3b" providerId="LiveId" clId="{04F87E58-5CF1-463D-970F-C012E5C7A5C6}"/>
    <pc:docChg chg="custSel addSld delSld modSld sldOrd">
      <pc:chgData name="Dawid Łytka" userId="bcd26b1953ce4c3b" providerId="LiveId" clId="{04F87E58-5CF1-463D-970F-C012E5C7A5C6}" dt="2023-04-02T09:18:28.613" v="551" actId="1076"/>
      <pc:docMkLst>
        <pc:docMk/>
      </pc:docMkLst>
      <pc:sldChg chg="del">
        <pc:chgData name="Dawid Łytka" userId="bcd26b1953ce4c3b" providerId="LiveId" clId="{04F87E58-5CF1-463D-970F-C012E5C7A5C6}" dt="2023-04-02T06:49:22.835" v="126" actId="2696"/>
        <pc:sldMkLst>
          <pc:docMk/>
          <pc:sldMk cId="1670195894" sldId="256"/>
        </pc:sldMkLst>
      </pc:sldChg>
      <pc:sldChg chg="delSp modSp mod">
        <pc:chgData name="Dawid Łytka" userId="bcd26b1953ce4c3b" providerId="LiveId" clId="{04F87E58-5CF1-463D-970F-C012E5C7A5C6}" dt="2023-04-02T09:18:28.613" v="551" actId="1076"/>
        <pc:sldMkLst>
          <pc:docMk/>
          <pc:sldMk cId="3857414537" sldId="257"/>
        </pc:sldMkLst>
        <pc:spChg chg="del">
          <ac:chgData name="Dawid Łytka" userId="bcd26b1953ce4c3b" providerId="LiveId" clId="{04F87E58-5CF1-463D-970F-C012E5C7A5C6}" dt="2023-04-02T06:49:16.874" v="125" actId="21"/>
          <ac:spMkLst>
            <pc:docMk/>
            <pc:sldMk cId="3857414537" sldId="257"/>
            <ac:spMk id="3" creationId="{D471C2B4-D62F-A67E-70A2-FDE527D37E87}"/>
          </ac:spMkLst>
        </pc:spChg>
        <pc:picChg chg="mod">
          <ac:chgData name="Dawid Łytka" userId="bcd26b1953ce4c3b" providerId="LiveId" clId="{04F87E58-5CF1-463D-970F-C012E5C7A5C6}" dt="2023-04-02T09:18:28.613" v="551" actId="1076"/>
          <ac:picMkLst>
            <pc:docMk/>
            <pc:sldMk cId="3857414537" sldId="257"/>
            <ac:picMk id="4" creationId="{F53EDEA6-FEA2-6E62-85B9-394E51B2010C}"/>
          </ac:picMkLst>
        </pc:picChg>
      </pc:sldChg>
      <pc:sldChg chg="delSp modSp mod">
        <pc:chgData name="Dawid Łytka" userId="bcd26b1953ce4c3b" providerId="LiveId" clId="{04F87E58-5CF1-463D-970F-C012E5C7A5C6}" dt="2023-04-02T06:49:10.494" v="124" actId="1076"/>
        <pc:sldMkLst>
          <pc:docMk/>
          <pc:sldMk cId="444095750" sldId="258"/>
        </pc:sldMkLst>
        <pc:spChg chg="del">
          <ac:chgData name="Dawid Łytka" userId="bcd26b1953ce4c3b" providerId="LiveId" clId="{04F87E58-5CF1-463D-970F-C012E5C7A5C6}" dt="2023-04-02T06:49:07.910" v="123" actId="21"/>
          <ac:spMkLst>
            <pc:docMk/>
            <pc:sldMk cId="444095750" sldId="258"/>
            <ac:spMk id="3" creationId="{D471C2B4-D62F-A67E-70A2-FDE527D37E87}"/>
          </ac:spMkLst>
        </pc:spChg>
        <pc:graphicFrameChg chg="mod modGraphic">
          <ac:chgData name="Dawid Łytka" userId="bcd26b1953ce4c3b" providerId="LiveId" clId="{04F87E58-5CF1-463D-970F-C012E5C7A5C6}" dt="2023-04-02T06:49:10.494" v="124" actId="1076"/>
          <ac:graphicFrameMkLst>
            <pc:docMk/>
            <pc:sldMk cId="444095750" sldId="258"/>
            <ac:graphicFrameMk id="5" creationId="{42F93482-4450-8AD5-1516-C74C98541985}"/>
          </ac:graphicFrameMkLst>
        </pc:graphicFrameChg>
      </pc:sldChg>
      <pc:sldChg chg="modSp mod">
        <pc:chgData name="Dawid Łytka" userId="bcd26b1953ce4c3b" providerId="LiveId" clId="{04F87E58-5CF1-463D-970F-C012E5C7A5C6}" dt="2023-04-02T09:02:00.940" v="149" actId="207"/>
        <pc:sldMkLst>
          <pc:docMk/>
          <pc:sldMk cId="3623778118" sldId="259"/>
        </pc:sldMkLst>
        <pc:spChg chg="mod">
          <ac:chgData name="Dawid Łytka" userId="bcd26b1953ce4c3b" providerId="LiveId" clId="{04F87E58-5CF1-463D-970F-C012E5C7A5C6}" dt="2023-04-02T09:01:46.407" v="145" actId="14100"/>
          <ac:spMkLst>
            <pc:docMk/>
            <pc:sldMk cId="3623778118" sldId="259"/>
            <ac:spMk id="2" creationId="{64C79E6E-F26A-148D-1F3F-A2831F9CFDF9}"/>
          </ac:spMkLst>
        </pc:spChg>
        <pc:spChg chg="mod">
          <ac:chgData name="Dawid Łytka" userId="bcd26b1953ce4c3b" providerId="LiveId" clId="{04F87E58-5CF1-463D-970F-C012E5C7A5C6}" dt="2023-04-02T09:02:00.940" v="149" actId="207"/>
          <ac:spMkLst>
            <pc:docMk/>
            <pc:sldMk cId="3623778118" sldId="259"/>
            <ac:spMk id="3" creationId="{D471C2B4-D62F-A67E-70A2-FDE527D37E87}"/>
          </ac:spMkLst>
        </pc:spChg>
        <pc:picChg chg="mod">
          <ac:chgData name="Dawid Łytka" userId="bcd26b1953ce4c3b" providerId="LiveId" clId="{04F87E58-5CF1-463D-970F-C012E5C7A5C6}" dt="2023-04-02T09:01:40.039" v="143" actId="1076"/>
          <ac:picMkLst>
            <pc:docMk/>
            <pc:sldMk cId="3623778118" sldId="259"/>
            <ac:picMk id="4" creationId="{F53EDEA6-FEA2-6E62-85B9-394E51B2010C}"/>
          </ac:picMkLst>
        </pc:picChg>
      </pc:sldChg>
      <pc:sldChg chg="modSp del mod">
        <pc:chgData name="Dawid Łytka" userId="bcd26b1953ce4c3b" providerId="LiveId" clId="{04F87E58-5CF1-463D-970F-C012E5C7A5C6}" dt="2023-04-02T09:15:15.027" v="497" actId="47"/>
        <pc:sldMkLst>
          <pc:docMk/>
          <pc:sldMk cId="3008811257" sldId="260"/>
        </pc:sldMkLst>
        <pc:spChg chg="mod">
          <ac:chgData name="Dawid Łytka" userId="bcd26b1953ce4c3b" providerId="LiveId" clId="{04F87E58-5CF1-463D-970F-C012E5C7A5C6}" dt="2023-04-02T06:41:29.832" v="43" actId="255"/>
          <ac:spMkLst>
            <pc:docMk/>
            <pc:sldMk cId="3008811257" sldId="260"/>
            <ac:spMk id="2" creationId="{64C79E6E-F26A-148D-1F3F-A2831F9CFDF9}"/>
          </ac:spMkLst>
        </pc:spChg>
        <pc:spChg chg="mod">
          <ac:chgData name="Dawid Łytka" userId="bcd26b1953ce4c3b" providerId="LiveId" clId="{04F87E58-5CF1-463D-970F-C012E5C7A5C6}" dt="2023-04-02T06:42:22.223" v="58" actId="20577"/>
          <ac:spMkLst>
            <pc:docMk/>
            <pc:sldMk cId="3008811257" sldId="260"/>
            <ac:spMk id="3" creationId="{D471C2B4-D62F-A67E-70A2-FDE527D37E87}"/>
          </ac:spMkLst>
        </pc:spChg>
      </pc:sldChg>
      <pc:sldChg chg="addSp delSp modSp mod">
        <pc:chgData name="Dawid Łytka" userId="bcd26b1953ce4c3b" providerId="LiveId" clId="{04F87E58-5CF1-463D-970F-C012E5C7A5C6}" dt="2023-04-02T06:48:25.817" v="119" actId="2711"/>
        <pc:sldMkLst>
          <pc:docMk/>
          <pc:sldMk cId="1001733850" sldId="261"/>
        </pc:sldMkLst>
        <pc:spChg chg="mod">
          <ac:chgData name="Dawid Łytka" userId="bcd26b1953ce4c3b" providerId="LiveId" clId="{04F87E58-5CF1-463D-970F-C012E5C7A5C6}" dt="2023-04-02T06:44:51.334" v="94" actId="207"/>
          <ac:spMkLst>
            <pc:docMk/>
            <pc:sldMk cId="1001733850" sldId="261"/>
            <ac:spMk id="2" creationId="{64C79E6E-F26A-148D-1F3F-A2831F9CFDF9}"/>
          </ac:spMkLst>
        </pc:spChg>
        <pc:spChg chg="del">
          <ac:chgData name="Dawid Łytka" userId="bcd26b1953ce4c3b" providerId="LiveId" clId="{04F87E58-5CF1-463D-970F-C012E5C7A5C6}" dt="2023-04-02T06:48:01.867" v="114" actId="21"/>
          <ac:spMkLst>
            <pc:docMk/>
            <pc:sldMk cId="1001733850" sldId="261"/>
            <ac:spMk id="3" creationId="{D471C2B4-D62F-A67E-70A2-FDE527D37E87}"/>
          </ac:spMkLst>
        </pc:spChg>
        <pc:graphicFrameChg chg="add mod modGraphic">
          <ac:chgData name="Dawid Łytka" userId="bcd26b1953ce4c3b" providerId="LiveId" clId="{04F87E58-5CF1-463D-970F-C012E5C7A5C6}" dt="2023-04-02T06:48:25.817" v="119" actId="2711"/>
          <ac:graphicFrameMkLst>
            <pc:docMk/>
            <pc:sldMk cId="1001733850" sldId="261"/>
            <ac:graphicFrameMk id="5" creationId="{582C9EBF-4BF2-017C-1BD7-56FE591CA652}"/>
          </ac:graphicFrameMkLst>
        </pc:graphicFrameChg>
      </pc:sldChg>
      <pc:sldChg chg="del">
        <pc:chgData name="Dawid Łytka" userId="bcd26b1953ce4c3b" providerId="LiveId" clId="{04F87E58-5CF1-463D-970F-C012E5C7A5C6}" dt="2023-04-02T06:44:32.419" v="71" actId="47"/>
        <pc:sldMkLst>
          <pc:docMk/>
          <pc:sldMk cId="1818386204" sldId="262"/>
        </pc:sldMkLst>
      </pc:sldChg>
      <pc:sldChg chg="addSp delSp modSp add mod ord">
        <pc:chgData name="Dawid Łytka" userId="bcd26b1953ce4c3b" providerId="LiveId" clId="{04F87E58-5CF1-463D-970F-C012E5C7A5C6}" dt="2023-04-02T09:10:53.603" v="447" actId="1076"/>
        <pc:sldMkLst>
          <pc:docMk/>
          <pc:sldMk cId="2460309480" sldId="262"/>
        </pc:sldMkLst>
        <pc:spChg chg="mod">
          <ac:chgData name="Dawid Łytka" userId="bcd26b1953ce4c3b" providerId="LiveId" clId="{04F87E58-5CF1-463D-970F-C012E5C7A5C6}" dt="2023-04-02T06:45:46.792" v="101" actId="255"/>
          <ac:spMkLst>
            <pc:docMk/>
            <pc:sldMk cId="2460309480" sldId="262"/>
            <ac:spMk id="2" creationId="{64C79E6E-F26A-148D-1F3F-A2831F9CFDF9}"/>
          </ac:spMkLst>
        </pc:spChg>
        <pc:spChg chg="del mod">
          <ac:chgData name="Dawid Łytka" userId="bcd26b1953ce4c3b" providerId="LiveId" clId="{04F87E58-5CF1-463D-970F-C012E5C7A5C6}" dt="2023-04-02T06:47:38.741" v="111" actId="21"/>
          <ac:spMkLst>
            <pc:docMk/>
            <pc:sldMk cId="2460309480" sldId="262"/>
            <ac:spMk id="3" creationId="{D471C2B4-D62F-A67E-70A2-FDE527D37E87}"/>
          </ac:spMkLst>
        </pc:spChg>
        <pc:graphicFrameChg chg="add mod modGraphic">
          <ac:chgData name="Dawid Łytka" userId="bcd26b1953ce4c3b" providerId="LiveId" clId="{04F87E58-5CF1-463D-970F-C012E5C7A5C6}" dt="2023-04-02T09:10:50.876" v="446" actId="20577"/>
          <ac:graphicFrameMkLst>
            <pc:docMk/>
            <pc:sldMk cId="2460309480" sldId="262"/>
            <ac:graphicFrameMk id="5" creationId="{5F76EEDE-8FD5-7ED6-39E5-58C91E7F1DDC}"/>
          </ac:graphicFrameMkLst>
        </pc:graphicFrameChg>
        <pc:picChg chg="mod">
          <ac:chgData name="Dawid Łytka" userId="bcd26b1953ce4c3b" providerId="LiveId" clId="{04F87E58-5CF1-463D-970F-C012E5C7A5C6}" dt="2023-04-02T09:10:53.603" v="447" actId="1076"/>
          <ac:picMkLst>
            <pc:docMk/>
            <pc:sldMk cId="2460309480" sldId="262"/>
            <ac:picMk id="4" creationId="{F53EDEA6-FEA2-6E62-85B9-394E51B2010C}"/>
          </ac:picMkLst>
        </pc:picChg>
      </pc:sldChg>
      <pc:sldChg chg="del">
        <pc:chgData name="Dawid Łytka" userId="bcd26b1953ce4c3b" providerId="LiveId" clId="{04F87E58-5CF1-463D-970F-C012E5C7A5C6}" dt="2023-04-02T06:44:33.475" v="72" actId="47"/>
        <pc:sldMkLst>
          <pc:docMk/>
          <pc:sldMk cId="537217533" sldId="263"/>
        </pc:sldMkLst>
      </pc:sldChg>
      <pc:sldChg chg="addSp delSp modSp add mod">
        <pc:chgData name="Dawid Łytka" userId="bcd26b1953ce4c3b" providerId="LiveId" clId="{04F87E58-5CF1-463D-970F-C012E5C7A5C6}" dt="2023-04-02T09:14:34.264" v="496" actId="14100"/>
        <pc:sldMkLst>
          <pc:docMk/>
          <pc:sldMk cId="1240467763" sldId="263"/>
        </pc:sldMkLst>
        <pc:spChg chg="del mod">
          <ac:chgData name="Dawid Łytka" userId="bcd26b1953ce4c3b" providerId="LiveId" clId="{04F87E58-5CF1-463D-970F-C012E5C7A5C6}" dt="2023-04-02T09:14:21.075" v="494" actId="21"/>
          <ac:spMkLst>
            <pc:docMk/>
            <pc:sldMk cId="1240467763" sldId="263"/>
            <ac:spMk id="2" creationId="{64C79E6E-F26A-148D-1F3F-A2831F9CFDF9}"/>
          </ac:spMkLst>
        </pc:spChg>
        <pc:picChg chg="add mod">
          <ac:chgData name="Dawid Łytka" userId="bcd26b1953ce4c3b" providerId="LiveId" clId="{04F87E58-5CF1-463D-970F-C012E5C7A5C6}" dt="2023-04-02T09:14:34.264" v="496" actId="14100"/>
          <ac:picMkLst>
            <pc:docMk/>
            <pc:sldMk cId="1240467763" sldId="263"/>
            <ac:picMk id="5" creationId="{05D488AE-927D-B9F7-D073-DBFA8569C3C5}"/>
          </ac:picMkLst>
        </pc:picChg>
      </pc:sldChg>
      <pc:sldChg chg="del">
        <pc:chgData name="Dawid Łytka" userId="bcd26b1953ce4c3b" providerId="LiveId" clId="{04F87E58-5CF1-463D-970F-C012E5C7A5C6}" dt="2023-04-02T06:44:34.374" v="73" actId="47"/>
        <pc:sldMkLst>
          <pc:docMk/>
          <pc:sldMk cId="2398582381" sldId="264"/>
        </pc:sldMkLst>
      </pc:sldChg>
      <pc:sldChg chg="addSp delSp modSp add mod setBg">
        <pc:chgData name="Dawid Łytka" userId="bcd26b1953ce4c3b" providerId="LiveId" clId="{04F87E58-5CF1-463D-970F-C012E5C7A5C6}" dt="2023-04-02T09:17:23.145" v="550" actId="14100"/>
        <pc:sldMkLst>
          <pc:docMk/>
          <pc:sldMk cId="3076487483" sldId="264"/>
        </pc:sldMkLst>
        <pc:spChg chg="mod ord">
          <ac:chgData name="Dawid Łytka" userId="bcd26b1953ce4c3b" providerId="LiveId" clId="{04F87E58-5CF1-463D-970F-C012E5C7A5C6}" dt="2023-04-02T09:17:16.251" v="547" actId="14100"/>
          <ac:spMkLst>
            <pc:docMk/>
            <pc:sldMk cId="3076487483" sldId="264"/>
            <ac:spMk id="2" creationId="{64C79E6E-F26A-148D-1F3F-A2831F9CFDF9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9" creationId="{8C37C960-91F5-4F61-B2CD-8A037920720B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1" creationId="{A5C31099-1BBD-40CE-BC60-FCE50741940D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3" creationId="{EA2846BE-460A-477B-A2F4-52F298BF43EE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5" creationId="{C8401D34-2155-4B53-A686-7345BE15C466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7" creationId="{E37BCD97-E1A4-4EBB-8D1C-8CC0B55A64B2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9" creationId="{5EDC1F21-AC5B-4D05-9108-5E5D2894884F}"/>
          </ac:spMkLst>
        </pc:spChg>
        <pc:graphicFrameChg chg="del modGraphic">
          <ac:chgData name="Dawid Łytka" userId="bcd26b1953ce4c3b" providerId="LiveId" clId="{04F87E58-5CF1-463D-970F-C012E5C7A5C6}" dt="2023-04-02T09:16:15.018" v="541" actId="21"/>
          <ac:graphicFrameMkLst>
            <pc:docMk/>
            <pc:sldMk cId="3076487483" sldId="264"/>
            <ac:graphicFrameMk id="5" creationId="{582C9EBF-4BF2-017C-1BD7-56FE591CA652}"/>
          </ac:graphicFrameMkLst>
        </pc:graphicFrameChg>
        <pc:graphicFrameChg chg="add mod modGraphic">
          <ac:chgData name="Dawid Łytka" userId="bcd26b1953ce4c3b" providerId="LiveId" clId="{04F87E58-5CF1-463D-970F-C012E5C7A5C6}" dt="2023-04-02T09:17:23.145" v="550" actId="14100"/>
          <ac:graphicFrameMkLst>
            <pc:docMk/>
            <pc:sldMk cId="3076487483" sldId="264"/>
            <ac:graphicFrameMk id="6" creationId="{9087C3D4-A1A1-6778-BE5E-D26E462DEA77}"/>
          </ac:graphicFrameMkLst>
        </pc:graphicFrameChg>
        <pc:picChg chg="add mod">
          <ac:chgData name="Dawid Łytka" userId="bcd26b1953ce4c3b" providerId="LiveId" clId="{04F87E58-5CF1-463D-970F-C012E5C7A5C6}" dt="2023-04-02T09:16:57.568" v="544" actId="26606"/>
          <ac:picMkLst>
            <pc:docMk/>
            <pc:sldMk cId="3076487483" sldId="264"/>
            <ac:picMk id="3" creationId="{EA4200DB-BB78-7FDB-9AA0-48B7A9C8A6D3}"/>
          </ac:picMkLst>
        </pc:picChg>
        <pc:picChg chg="mod">
          <ac:chgData name="Dawid Łytka" userId="bcd26b1953ce4c3b" providerId="LiveId" clId="{04F87E58-5CF1-463D-970F-C012E5C7A5C6}" dt="2023-04-02T09:16:57.568" v="544" actId="26606"/>
          <ac:picMkLst>
            <pc:docMk/>
            <pc:sldMk cId="3076487483" sldId="264"/>
            <ac:picMk id="4" creationId="{F53EDEA6-FEA2-6E62-85B9-394E51B201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inxl/Team-project---projekt-zespo-owy/blob/main/Page/RegistrationPage.ts" TargetMode="External"/><Relationship Id="rId2" Type="http://schemas.openxmlformats.org/officeDocument/2006/relationships/hyperlink" Target="https://github.com/brainxl/Team-project---projekt-zespo-owy/blob/main/Page/HomePage.t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brainxl/Team-project---projekt-zespo-owy/blob/main/Page/ShoppingPage.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1427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Testy automatyczne aplikacji internetowej </a:t>
            </a:r>
            <a:br>
              <a:rPr lang="pl-PL" sz="40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https://fakestore.testelka.pl</a:t>
            </a:r>
          </a:p>
        </p:txBody>
      </p:sp>
    </p:spTree>
    <p:extLst>
      <p:ext uri="{BB962C8B-B14F-4D97-AF65-F5344CB8AC3E}">
        <p14:creationId xmlns:p14="http://schemas.microsoft.com/office/powerpoint/2010/main" val="385741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E1706F-6A72-55ED-BA96-5301990F8A7A}"/>
              </a:ext>
            </a:extLst>
          </p:cNvPr>
          <p:cNvSpPr txBox="1"/>
          <p:nvPr/>
        </p:nvSpPr>
        <p:spPr>
          <a:xfrm>
            <a:off x="711200" y="1117309"/>
            <a:ext cx="2661920" cy="23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Stworzenie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omePage.ts"/>
              </a:rPr>
              <a:t>.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RegistrationPage.ts"/>
              </a:rPr>
              <a:t>.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ShoppingPage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ShoppingPage.ts"/>
              </a:rPr>
              <a:t>.</a:t>
            </a: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AACF2ED-DAE5-D620-E75E-04730FFEF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789" y="1184898"/>
            <a:ext cx="86296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8881781-0422-9C75-F177-B89CF1E9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914401"/>
            <a:ext cx="10959685" cy="566419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FEA9521-56D5-594C-8333-C1AF3A86B7F9}"/>
              </a:ext>
            </a:extLst>
          </p:cNvPr>
          <p:cNvSpPr txBox="1"/>
          <p:nvPr/>
        </p:nvSpPr>
        <p:spPr>
          <a:xfrm>
            <a:off x="894080" y="182855"/>
            <a:ext cx="1003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Stworzenie pliku wykonywalnego testów</a:t>
            </a:r>
          </a:p>
        </p:txBody>
      </p:sp>
    </p:spTree>
    <p:extLst>
      <p:ext uri="{BB962C8B-B14F-4D97-AF65-F5344CB8AC3E}">
        <p14:creationId xmlns:p14="http://schemas.microsoft.com/office/powerpoint/2010/main" val="12192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9B0250A-40F3-2E1C-DAE6-8D82E0ABB387}"/>
              </a:ext>
            </a:extLst>
          </p:cNvPr>
          <p:cNvSpPr txBox="1"/>
          <p:nvPr/>
        </p:nvSpPr>
        <p:spPr>
          <a:xfrm>
            <a:off x="548640" y="254000"/>
            <a:ext cx="1046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testów i otrzymanie raportu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13453D-E259-EF1C-3A58-5309903E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14400"/>
            <a:ext cx="10658475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508000" y="30480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Podsumowanie:</a:t>
            </a:r>
          </a:p>
          <a:p>
            <a:pPr marL="285750" indent="-285750">
              <a:buFontTx/>
              <a:buChar char="-"/>
            </a:pPr>
            <a:r>
              <a:rPr lang="pl-PL" dirty="0"/>
              <a:t>Zostały przygotowane przypadki testowe aplikacji</a:t>
            </a:r>
          </a:p>
          <a:p>
            <a:pPr marL="285750" indent="-285750">
              <a:buFontTx/>
              <a:buChar char="-"/>
            </a:pPr>
            <a:r>
              <a:rPr lang="pl-PL" dirty="0"/>
              <a:t>Przygotowane zostały wszystkie pliki potrzebne do wykonania testów w środowisku</a:t>
            </a:r>
          </a:p>
          <a:p>
            <a:pPr marL="285750" indent="-285750">
              <a:buFontTx/>
              <a:buChar char="-"/>
            </a:pPr>
            <a:r>
              <a:rPr lang="pl-PL" dirty="0"/>
              <a:t>Wykonane zostały testy, które wszystkie przeszły</a:t>
            </a:r>
          </a:p>
          <a:p>
            <a:pPr marL="285750" indent="-285750">
              <a:buFontTx/>
              <a:buChar char="-"/>
            </a:pPr>
            <a:r>
              <a:rPr lang="pl-PL" dirty="0"/>
              <a:t>Otrzymano raport potwierdzający wykonanie testów i zakończenie ich sukcesem</a:t>
            </a:r>
          </a:p>
          <a:p>
            <a:pPr marL="285750" indent="-285750">
              <a:buFontTx/>
              <a:buChar char="-"/>
            </a:pPr>
            <a:r>
              <a:rPr lang="pl-PL" dirty="0"/>
              <a:t>Stworzona została dokumentacja, która wraz z pozostałymi plikami została zamieszczona w repozytorium na GitHub</a:t>
            </a:r>
          </a:p>
          <a:p>
            <a:pPr marL="285750" indent="-285750">
              <a:buFontTx/>
              <a:buChar char="-"/>
            </a:pPr>
            <a:r>
              <a:rPr lang="pl-PL" dirty="0"/>
              <a:t>Nie znaleziono błędów w aplikacji</a:t>
            </a:r>
          </a:p>
          <a:p>
            <a:pPr marL="285750" indent="-285750">
              <a:buFontTx/>
              <a:buChar char="-"/>
            </a:pPr>
            <a:r>
              <a:rPr lang="pl-PL" dirty="0"/>
              <a:t>W czasie trwania projektu największym ryzykiem mającym wpływ na ilość przypadków testowych i przeprowadzonych testów miał wpływ ograniczony zasób czasu pozostający w posiadaniu zespołu </a:t>
            </a:r>
            <a:r>
              <a:rPr lang="pl-PL" dirty="0" err="1"/>
              <a:t>testerskiemu</a:t>
            </a:r>
            <a:r>
              <a:rPr lang="pl-PL" dirty="0"/>
              <a:t>, obarczonemu wieloma innymi równie ważnymi zadaniami</a:t>
            </a:r>
          </a:p>
        </p:txBody>
      </p:sp>
    </p:spTree>
    <p:extLst>
      <p:ext uri="{BB962C8B-B14F-4D97-AF65-F5344CB8AC3E}">
        <p14:creationId xmlns:p14="http://schemas.microsoft.com/office/powerpoint/2010/main" val="115699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581715" y="24993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 </a:t>
            </a:r>
          </a:p>
        </p:txBody>
      </p:sp>
    </p:spTree>
    <p:extLst>
      <p:ext uri="{BB962C8B-B14F-4D97-AF65-F5344CB8AC3E}">
        <p14:creationId xmlns:p14="http://schemas.microsoft.com/office/powerpoint/2010/main" val="22316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D488AE-927D-B9F7-D073-DBFA856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82192"/>
            <a:ext cx="10010775" cy="55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331844"/>
            <a:ext cx="9144000" cy="12398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Skład zespołu(role):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2F93482-4450-8AD5-1516-C74C9854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06752"/>
              </p:ext>
            </p:extLst>
          </p:nvPr>
        </p:nvGraphicFramePr>
        <p:xfrm>
          <a:off x="911632" y="1720670"/>
          <a:ext cx="9984968" cy="4029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408">
                  <a:extLst>
                    <a:ext uri="{9D8B030D-6E8A-4147-A177-3AD203B41FA5}">
                      <a16:colId xmlns:a16="http://schemas.microsoft.com/office/drawing/2014/main" val="798116470"/>
                    </a:ext>
                  </a:extLst>
                </a:gridCol>
                <a:gridCol w="2181960">
                  <a:extLst>
                    <a:ext uri="{9D8B030D-6E8A-4147-A177-3AD203B41FA5}">
                      <a16:colId xmlns:a16="http://schemas.microsoft.com/office/drawing/2014/main" val="1947033407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4049862749"/>
                    </a:ext>
                  </a:extLst>
                </a:gridCol>
              </a:tblGrid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 w projekcie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Zadania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4399"/>
                  </a:ext>
                </a:extLst>
              </a:tr>
              <a:tr h="1229981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Kierownik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Dawid Łytka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projektem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Zdobycie odpowiednich zasobów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zespołem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strategii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09096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b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Automatyzujący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Oliszewski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Automatyzacja przygotowanych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wcześniej przypadków 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979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Manualny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Cyruliczek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Przygotowywanie przypadków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48840"/>
                  </a:ext>
                </a:extLst>
              </a:tr>
              <a:tr h="936224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Stażysta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Kowal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planu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Wspieranie innych członków zespołu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Obsługa ekspresu do kawy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127002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01663"/>
            <a:ext cx="9144000" cy="8334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Testowane funkcjonalności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1C2B4-D62F-A67E-70A2-FDE527D3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35100"/>
            <a:ext cx="9144000" cy="4445000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/>
                </a:solidFill>
              </a:rPr>
              <a:t>• Rejestracja nowego użytkownika;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Logowanie nowego użytkownika;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Dodawanie produktów do koszyka;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Edytowanie informacji dotyczących konta użytkownika;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• Dodawanie produktów (wycieczek) do koszyka;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Kupony rabatowe;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Płatności; •</a:t>
            </a:r>
          </a:p>
          <a:p>
            <a:r>
              <a:rPr lang="pl-PL" sz="2000" dirty="0">
                <a:solidFill>
                  <a:schemeClr val="tx1"/>
                </a:solidFill>
              </a:rPr>
              <a:t> Lista życzeń;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• Wyszukiwanie produktów (za pomocą dedykowanego pola tekstowego). 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7081"/>
            <a:ext cx="9144000" cy="88932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Środowisko testowe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2C9EBF-4BF2-017C-1BD7-56FE591C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7093"/>
              </p:ext>
            </p:extLst>
          </p:nvPr>
        </p:nvGraphicFramePr>
        <p:xfrm>
          <a:off x="1016000" y="1473201"/>
          <a:ext cx="9436100" cy="4995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0627">
                  <a:extLst>
                    <a:ext uri="{9D8B030D-6E8A-4147-A177-3AD203B41FA5}">
                      <a16:colId xmlns:a16="http://schemas.microsoft.com/office/drawing/2014/main" val="3421767273"/>
                    </a:ext>
                  </a:extLst>
                </a:gridCol>
                <a:gridCol w="5885473">
                  <a:extLst>
                    <a:ext uri="{9D8B030D-6E8A-4147-A177-3AD203B41FA5}">
                      <a16:colId xmlns:a16="http://schemas.microsoft.com/office/drawing/2014/main" val="2061272849"/>
                    </a:ext>
                  </a:extLst>
                </a:gridCol>
              </a:tblGrid>
              <a:tr h="45742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Narzędzia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479412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Przeglądarka internetowa (dowolna)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Potrzebna na każdym etapie testów.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Narzędzie dzięki któremu możemy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wyświetlić testowany obiekt.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96432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Pakiet MS Office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szczególność MS Word oraz MS Excel. To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 użyciu tych narzędzi zostaną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przygotowane przypadki testowe, plan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oraz strategia testów.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82196"/>
                  </a:ext>
                </a:extLst>
              </a:tr>
              <a:tr h="101373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Internetowe repozytorium, które będzie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agregować wszystkie dokumenty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przygotowywane w trakcie procesu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testowego (w szczególności kod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8200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(proponowany Visual Studio Code 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wersji 1.77)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Edytor kodu potrzebny podczas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automatyzacji testów.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22055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(18.15.0 LTS)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Środowisko uruchomieniowe do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wykonywania kodu JavaScript.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Wykorzystywane podczas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47574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Playwrite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Zestaw bibliotek służących do pisania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automatycznych stron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internetowych.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40667" r="-2" b="-2"/>
          <a:stretch/>
        </p:blipFill>
        <p:spPr>
          <a:xfrm>
            <a:off x="-2" y="-663"/>
            <a:ext cx="6096002" cy="685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EA4200DB-BB78-7FDB-9AA0-48B7A9C8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334" r="20332" b="-2"/>
          <a:stretch/>
        </p:blipFill>
        <p:spPr>
          <a:xfrm>
            <a:off x="6095998" y="-663"/>
            <a:ext cx="609600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3" y="124686"/>
            <a:ext cx="9144000" cy="17422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Przykładowy przypadek testowy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87C3D4-A1A1-6778-BE5E-D26E462D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6899"/>
              </p:ext>
            </p:extLst>
          </p:nvPr>
        </p:nvGraphicFramePr>
        <p:xfrm>
          <a:off x="1712976" y="1714500"/>
          <a:ext cx="9399524" cy="4383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74">
                  <a:extLst>
                    <a:ext uri="{9D8B030D-6E8A-4147-A177-3AD203B41FA5}">
                      <a16:colId xmlns:a16="http://schemas.microsoft.com/office/drawing/2014/main" val="1072527721"/>
                    </a:ext>
                  </a:extLst>
                </a:gridCol>
                <a:gridCol w="4700250">
                  <a:extLst>
                    <a:ext uri="{9D8B030D-6E8A-4147-A177-3AD203B41FA5}">
                      <a16:colId xmlns:a16="http://schemas.microsoft.com/office/drawing/2014/main" val="2315048953"/>
                    </a:ext>
                  </a:extLst>
                </a:gridCol>
              </a:tblGrid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ID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2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553595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Tytuł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453847"/>
                  </a:ext>
                </a:extLst>
              </a:tr>
              <a:tr h="440005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Warunki początkowe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Zalogowany w sklepie , aktualnie na stronie głównej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8172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Kroki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Rezultat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24139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podstrona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551053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Wyświetlone zostaną Szczegóły konta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14514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pola Imię oraz Nazwisko a następnie kliknij przycisk „Zapisz zmiany” na dole formularza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w zielonym pasku nad napisem Szczegóły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801615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dane w pasku „Nazwa wyświetlania”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69610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Adres Email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75148"/>
                  </a:ext>
                </a:extLst>
              </a:tr>
              <a:tr h="880010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pole Aktualne hasło a następnie w polu Nowe hasło wpisz nowe hasło a następnie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Wyświetlona zostanie wiadomość „Zmieniono szczegóły konta”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899" y="461963"/>
            <a:ext cx="9144000" cy="879475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Harmonogram testów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76EEDE-8FD5-7ED6-39E5-58C91E7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51750"/>
              </p:ext>
            </p:extLst>
          </p:nvPr>
        </p:nvGraphicFramePr>
        <p:xfrm>
          <a:off x="1422399" y="1341438"/>
          <a:ext cx="8762999" cy="456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473">
                  <a:extLst>
                    <a:ext uri="{9D8B030D-6E8A-4147-A177-3AD203B41FA5}">
                      <a16:colId xmlns:a16="http://schemas.microsoft.com/office/drawing/2014/main" val="1447362905"/>
                    </a:ext>
                  </a:extLst>
                </a:gridCol>
                <a:gridCol w="3248061">
                  <a:extLst>
                    <a:ext uri="{9D8B030D-6E8A-4147-A177-3AD203B41FA5}">
                      <a16:colId xmlns:a16="http://schemas.microsoft.com/office/drawing/2014/main" val="246652449"/>
                    </a:ext>
                  </a:extLst>
                </a:gridCol>
                <a:gridCol w="2554465">
                  <a:extLst>
                    <a:ext uri="{9D8B030D-6E8A-4147-A177-3AD203B41FA5}">
                      <a16:colId xmlns:a16="http://schemas.microsoft.com/office/drawing/2014/main" val="838051709"/>
                    </a:ext>
                  </a:extLst>
                </a:gridCol>
              </a:tblGrid>
              <a:tr h="72771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Etap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Produkty procesu testowego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Termin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620569"/>
                  </a:ext>
                </a:extLst>
              </a:tr>
              <a:tr h="50894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Planowanie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Dokument – Plan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16.03.2023 – 20.03.2023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04881"/>
                  </a:ext>
                </a:extLst>
              </a:tr>
              <a:tr h="7534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Tworzenie strategii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Dokument – Strategia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21.03.2023 – 25.03.2023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76402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Projektowanie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Przypadki testowe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26.03.2023 – 01.04.2023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80334"/>
                  </a:ext>
                </a:extLst>
              </a:tr>
              <a:tr h="11453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Automatyzacja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Skrypt automatyzacji oraz przeprowadzenie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02.04.2023 – 08.04.2023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043276"/>
                  </a:ext>
                </a:extLst>
              </a:tr>
              <a:tr h="96543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Raport błędów plus podsumowanie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Analiza znalezionych błędów     i stworzenie podsumowania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08.04.2023 -  17.04.2023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B4CB98-47EC-A2FC-75C0-9D9DE7730390}"/>
              </a:ext>
            </a:extLst>
          </p:cNvPr>
          <p:cNvSpPr txBox="1"/>
          <p:nvPr/>
        </p:nvSpPr>
        <p:spPr>
          <a:xfrm>
            <a:off x="375920" y="1268065"/>
            <a:ext cx="3180080" cy="264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asercji: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u="sng" kern="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AccountPageAssertion.ts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u="sng" kern="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RegistrationPageAssertion.ts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u="sng" kern="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SearchingAssertion.ts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u="sng" kern="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ShoppingCartAssert.ts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u="sng" kern="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WishListAssertion.ts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65DD5C9-5342-9E8C-D056-7FBF88C8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236496"/>
            <a:ext cx="7769860" cy="54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A257560-934B-63EC-55CB-1352CA98E206}"/>
              </a:ext>
            </a:extLst>
          </p:cNvPr>
          <p:cNvSpPr txBox="1"/>
          <p:nvPr/>
        </p:nvSpPr>
        <p:spPr>
          <a:xfrm>
            <a:off x="203200" y="103414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Przygotowanie pliku </a:t>
            </a:r>
            <a:r>
              <a:rPr lang="pl-PL" dirty="0" err="1"/>
              <a:t>json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A1BCDF-4CCA-CEF9-50ED-0DE68658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1748397"/>
            <a:ext cx="115443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11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617</Words>
  <Application>Microsoft Office PowerPoint</Application>
  <PresentationFormat>Panoramiczny</PresentationFormat>
  <Paragraphs>110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Arial</vt:lpstr>
      <vt:lpstr>Avenir Next LT Pro</vt:lpstr>
      <vt:lpstr>Calibri</vt:lpstr>
      <vt:lpstr>Sabon Next LT</vt:lpstr>
      <vt:lpstr>Segoe UI</vt:lpstr>
      <vt:lpstr>Times New Roman</vt:lpstr>
      <vt:lpstr>Wingdings</vt:lpstr>
      <vt:lpstr>LuminousVTI</vt:lpstr>
      <vt:lpstr>Testy automatyczne aplikacji internetowej  https://fakestore.testelka.pl</vt:lpstr>
      <vt:lpstr>Prezentacja programu PowerPoint</vt:lpstr>
      <vt:lpstr>Skład zespołu(role):</vt:lpstr>
      <vt:lpstr>Testowane funkcjonalności</vt:lpstr>
      <vt:lpstr>Środowisko testowe</vt:lpstr>
      <vt:lpstr>Przykładowy przypadek testowy</vt:lpstr>
      <vt:lpstr>Harmonogram testów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 aplikacji internetowej  https://fakestore.testelka.pl</dc:title>
  <dc:creator>Dawid Łytka</dc:creator>
  <cp:lastModifiedBy>Dawid Łytka</cp:lastModifiedBy>
  <cp:revision>1</cp:revision>
  <dcterms:created xsi:type="dcterms:W3CDTF">2023-04-02T06:22:09Z</dcterms:created>
  <dcterms:modified xsi:type="dcterms:W3CDTF">2023-04-22T15:29:19Z</dcterms:modified>
</cp:coreProperties>
</file>