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73" d="100"/>
          <a:sy n="73" d="100"/>
        </p:scale>
        <p:origin x="404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14/10/2018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14/10/2018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14/10/2018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14/10/2018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14/10/2018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14/10/2018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469A-6ECA-4CBE-BAE4-3A198020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12F9-7317-45FE-BE65-63664B7E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  <a:p>
            <a:r>
              <a:rPr lang="en-US" dirty="0" err="1"/>
              <a:t>Algo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589DF-9B9F-4C5E-BD90-51B1582A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53407"/>
            <a:ext cx="12188825" cy="495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8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469A-6ECA-4CBE-BAE4-3A198020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12F9-7317-45FE-BE65-63664B7E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  <a:p>
            <a:r>
              <a:rPr lang="en-US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22503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38E3-D8E7-4077-8192-355496CF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4638"/>
            <a:ext cx="12188825" cy="1020762"/>
          </a:xfrm>
        </p:spPr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D39E-5DEA-442E-918A-C01DCBA4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905000"/>
            <a:ext cx="12188825" cy="495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902D5-C565-4C1A-9BB8-BCF2FB48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2" y="600075"/>
            <a:ext cx="111633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64C7-61F0-459C-A9E6-0B96B409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4B612-46FA-43A1-A6F7-CF1A59C6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A740B-7DFA-448F-80FA-7DC78FAD9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62" y="47625"/>
            <a:ext cx="66675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257F-F0C7-4A18-8514-ED2F83C4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FBA1B-4A72-40D5-9C31-A398B681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AE64C-E4A8-48B7-9595-88A34D2D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1" y="147660"/>
            <a:ext cx="6858002" cy="65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4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4133-66CF-4B66-A953-05557686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9498-794E-43BE-80E8-FD2ABDEF8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75481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817D-8BD5-4201-860A-16DD0982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9D99-AC09-4104-A723-D42A4D27E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03BDD-6450-40D1-B981-02912B15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952500"/>
            <a:ext cx="11582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E43F-4E8B-4E4B-A08C-EF3003DA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0396A-386F-475D-965A-7A3F848FA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1523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469A-6ECA-4CBE-BAE4-3A198020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12F9-7317-45FE-BE65-63664B7E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  <a:p>
            <a:r>
              <a:rPr lang="en-US" dirty="0" err="1"/>
              <a:t>Algo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D45CC-B52E-4279-9A82-645DAE79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" y="1519237"/>
            <a:ext cx="120967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469A-6ECA-4CBE-BAE4-3A198020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12F9-7317-45FE-BE65-63664B7E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  <a:p>
            <a:r>
              <a:rPr lang="en-US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54253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68</TotalTime>
  <Words>38</Words>
  <Application>Microsoft Office PowerPoint</Application>
  <PresentationFormat>Custom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Graphs</vt:lpstr>
      <vt:lpstr>Adjacency Matrix</vt:lpstr>
      <vt:lpstr>Adjacency List</vt:lpstr>
      <vt:lpstr>BFS</vt:lpstr>
      <vt:lpstr>BFS</vt:lpstr>
      <vt:lpstr>DFS</vt:lpstr>
      <vt:lpstr>DFS</vt:lpstr>
      <vt:lpstr>Minimum Spanning Tree</vt:lpstr>
      <vt:lpstr>Minimum Spanning Tree</vt:lpstr>
      <vt:lpstr>Minimum Spanning Tree</vt:lpstr>
      <vt:lpstr>Minimum Spanning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SAPANA</dc:creator>
  <cp:lastModifiedBy>SAPANA</cp:lastModifiedBy>
  <cp:revision>5</cp:revision>
  <dcterms:created xsi:type="dcterms:W3CDTF">2018-10-14T07:47:29Z</dcterms:created>
  <dcterms:modified xsi:type="dcterms:W3CDTF">2018-10-14T08:56:23Z</dcterms:modified>
</cp:coreProperties>
</file>