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1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gda Z" initials="MZ" lastIdx="1" clrIdx="0"/>
  <p:cmAuthor id="1" name="UWAGA!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 pośredni 3 — 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 pośredni 3 — 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yl jasny 2 — Ak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2" autoAdjust="0"/>
    <p:restoredTop sz="85640" autoAdjust="0"/>
  </p:normalViewPr>
  <p:slideViewPr>
    <p:cSldViewPr>
      <p:cViewPr varScale="1">
        <p:scale>
          <a:sx n="69" d="100"/>
          <a:sy n="69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2971800" cy="2880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949280" y="8757221"/>
            <a:ext cx="595536" cy="2072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10B9-55A0-4DE5-B425-4E2B6B4BEED6}" type="slidenum">
              <a:rPr lang="pl-PL" sz="10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pl-PL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9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604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1764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9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2971800" cy="2880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ymbol zastępczy numeru slajdu 4"/>
          <p:cNvSpPr>
            <a:spLocks noGrp="1"/>
          </p:cNvSpPr>
          <p:nvPr>
            <p:ph type="sldNum" sz="quarter" idx="5"/>
          </p:nvPr>
        </p:nvSpPr>
        <p:spPr>
          <a:xfrm>
            <a:off x="5949280" y="8757221"/>
            <a:ext cx="595536" cy="2072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10B9-55A0-4DE5-B425-4E2B6B4BEED6}" type="slidenum">
              <a:rPr lang="pl-PL" sz="10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pl-PL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7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760413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10B9-55A0-4DE5-B425-4E2B6B4BEED6}" type="slidenum">
              <a:rPr lang="pl-PL" sz="10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pl-PL" sz="1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4000" y="2160000"/>
            <a:ext cx="7740000" cy="1494730"/>
          </a:xfrm>
          <a:noFill/>
        </p:spPr>
        <p:txBody>
          <a:bodyPr>
            <a:noAutofit/>
          </a:bodyPr>
          <a:lstStyle>
            <a:lvl1pPr algn="l">
              <a:defRPr sz="2800" b="0" i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subtitle</a:t>
            </a:r>
            <a:r>
              <a:rPr lang="pl-PL" dirty="0" smtClean="0"/>
              <a:t> style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4000" y="3672000"/>
            <a:ext cx="7740000" cy="129614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ctrTitle"/>
          </p:nvPr>
        </p:nvSpPr>
        <p:spPr>
          <a:xfrm>
            <a:off x="1403648" y="2160000"/>
            <a:ext cx="7020352" cy="1494730"/>
          </a:xfr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23528" y="1440000"/>
            <a:ext cx="4176000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80472" y="1440000"/>
            <a:ext cx="4140000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ctrTitle"/>
          </p:nvPr>
        </p:nvSpPr>
        <p:spPr>
          <a:xfrm>
            <a:off x="1403648" y="2160000"/>
            <a:ext cx="7020352" cy="1494730"/>
          </a:xfr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24000" y="764705"/>
            <a:ext cx="8496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24000" y="1440000"/>
            <a:ext cx="849647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52" r:id="rId7"/>
    <p:sldLayoutId id="214748375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0" i="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300"/>
        </a:spcBef>
        <a:buFont typeface="Wingdings" pitchFamily="2" charset="2"/>
        <a:buChar char="§"/>
        <a:defRPr sz="1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300"/>
        </a:spcBef>
        <a:buFont typeface="Arial" pitchFamily="34" charset="0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-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z.Borycki@pracuj.pl" TargetMode="External"/><Relationship Id="rId2" Type="http://schemas.openxmlformats.org/officeDocument/2006/relationships/hyperlink" Target="mailto:krzysztof.staruch@pracuj.p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5616" y="2564904"/>
            <a:ext cx="7020352" cy="1494730"/>
          </a:xfrm>
        </p:spPr>
        <p:txBody>
          <a:bodyPr/>
          <a:lstStyle/>
          <a:p>
            <a:pPr algn="ctr"/>
            <a:r>
              <a:rPr lang="pl-PL" dirty="0"/>
              <a:t>Wykorzystanie narzędzia </a:t>
            </a:r>
            <a:r>
              <a:rPr lang="pl-PL" dirty="0" err="1"/>
              <a:t>Prometheus</a:t>
            </a:r>
            <a:r>
              <a:rPr lang="pl-PL" dirty="0"/>
              <a:t> do monitorowania </a:t>
            </a:r>
            <a:r>
              <a:rPr lang="pl-PL" dirty="0" err="1" smtClean="0"/>
              <a:t>mikroserwisów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2000" dirty="0" err="1" smtClean="0"/>
              <a:t>CodeEurope</a:t>
            </a:r>
            <a:r>
              <a:rPr lang="pl-PL" sz="2000" dirty="0" smtClean="0"/>
              <a:t> 2017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https</a:t>
            </a:r>
            <a:r>
              <a:rPr lang="pl-PL" dirty="0"/>
              <a:t>://github.com/GrupaPracuj/codeeurope2017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91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>
                <a:latin typeface="Consolas" panose="020B0609020204030204" pitchFamily="49" charset="0"/>
              </a:rPr>
              <a:t>var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metricServer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MetricServer</a:t>
            </a:r>
            <a:r>
              <a:rPr lang="pl-PL" dirty="0">
                <a:latin typeface="Consolas" panose="020B0609020204030204" pitchFamily="49" charset="0"/>
              </a:rPr>
              <a:t>(port: 1234);</a:t>
            </a:r>
          </a:p>
          <a:p>
            <a:r>
              <a:rPr lang="pl-PL" dirty="0" err="1" smtClean="0">
                <a:latin typeface="Consolas" panose="020B0609020204030204" pitchFamily="49" charset="0"/>
              </a:rPr>
              <a:t>metricServer.Start</a:t>
            </a:r>
            <a:r>
              <a:rPr lang="pl-PL" dirty="0" smtClean="0">
                <a:latin typeface="Consolas" panose="020B0609020204030204" pitchFamily="49" charset="0"/>
              </a:rPr>
              <a:t>();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en-US" dirty="0" err="1">
                <a:latin typeface="Consolas" panose="020B0609020204030204" pitchFamily="49" charset="0"/>
              </a:rPr>
              <a:t>Prometheus.Metrics.CreateCounter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delivery_count</a:t>
            </a:r>
            <a:r>
              <a:rPr lang="en-US" dirty="0">
                <a:latin typeface="Consolas" panose="020B0609020204030204" pitchFamily="49" charset="0"/>
              </a:rPr>
              <a:t>", "Number of deliveries made", "employee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Labels</a:t>
            </a:r>
            <a:r>
              <a:rPr lang="pl-PL" dirty="0" smtClean="0">
                <a:latin typeface="Consolas" panose="020B0609020204030204" pitchFamily="49" charset="0"/>
              </a:rPr>
              <a:t>(</a:t>
            </a:r>
            <a:r>
              <a:rPr lang="pl-PL" dirty="0">
                <a:latin typeface="Consolas" panose="020B0609020204030204" pitchFamily="49" charset="0"/>
              </a:rPr>
              <a:t>"</a:t>
            </a:r>
            <a:r>
              <a:rPr lang="pl-PL" dirty="0" err="1">
                <a:latin typeface="Consolas" panose="020B0609020204030204" pitchFamily="49" charset="0"/>
              </a:rPr>
              <a:t>leela</a:t>
            </a:r>
            <a:r>
              <a:rPr lang="pl-PL" dirty="0">
                <a:latin typeface="Consolas" panose="020B0609020204030204" pitchFamily="49" charset="0"/>
              </a:rPr>
              <a:t>"</a:t>
            </a:r>
            <a:r>
              <a:rPr lang="pl-PL" dirty="0" smtClean="0">
                <a:latin typeface="Consolas" panose="020B0609020204030204" pitchFamily="49" charset="0"/>
              </a:rPr>
              <a:t>).</a:t>
            </a:r>
            <a:r>
              <a:rPr lang="pl-PL" dirty="0" err="1">
                <a:latin typeface="Consolas" panose="020B0609020204030204" pitchFamily="49" charset="0"/>
              </a:rPr>
              <a:t>Inc</a:t>
            </a:r>
            <a:r>
              <a:rPr lang="pl-PL" dirty="0">
                <a:latin typeface="Consolas" panose="020B0609020204030204" pitchFamily="49" charset="0"/>
              </a:rPr>
              <a:t>();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PlanetExpressDelivery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89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err="1"/>
              <a:t>d</a:t>
            </a:r>
            <a:r>
              <a:rPr lang="pl-PL" dirty="0" err="1" smtClean="0"/>
              <a:t>ocker-compose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Prometheus</a:t>
            </a:r>
            <a:endParaRPr lang="pl-PL" dirty="0"/>
          </a:p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localhost:9090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Grafana</a:t>
            </a:r>
            <a:endParaRPr lang="pl-PL" dirty="0" smtClean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localhost:3000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Docker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02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 smtClean="0"/>
          </a:p>
          <a:p>
            <a:r>
              <a:rPr lang="pl-PL" dirty="0" err="1" smtClean="0"/>
              <a:t>Targets</a:t>
            </a:r>
            <a:r>
              <a:rPr lang="pl-PL" dirty="0" smtClean="0"/>
              <a:t> – </a:t>
            </a:r>
            <a:r>
              <a:rPr lang="pl-PL" dirty="0" err="1" smtClean="0"/>
              <a:t>prometheus.yml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err="1">
                <a:latin typeface="Consolas" panose="020B0609020204030204" pitchFamily="49" charset="0"/>
              </a:rPr>
              <a:t>scrape_configs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- </a:t>
            </a:r>
            <a:r>
              <a:rPr lang="en-US" dirty="0" err="1">
                <a:latin typeface="Consolas" panose="020B0609020204030204" pitchFamily="49" charset="0"/>
              </a:rPr>
              <a:t>job_name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‚</a:t>
            </a:r>
            <a:r>
              <a:rPr lang="pl-PL" dirty="0" err="1" smtClean="0">
                <a:latin typeface="Consolas" panose="020B0609020204030204" pitchFamily="49" charset="0"/>
              </a:rPr>
              <a:t>PlanetExpress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static_configs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- targets: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xxx.xxx.xxx.xxx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pl-PL" dirty="0" err="1" smtClean="0">
                <a:latin typeface="Consolas" panose="020B0609020204030204" pitchFamily="49" charset="0"/>
              </a:rPr>
              <a:t>xxxx</a:t>
            </a:r>
            <a:r>
              <a:rPr lang="en-US" dirty="0" smtClean="0">
                <a:latin typeface="Consolas" panose="020B0609020204030204" pitchFamily="49" charset="0"/>
              </a:rPr>
              <a:t>']</a:t>
            </a:r>
            <a:endParaRPr lang="pl-PL" dirty="0" smtClean="0">
              <a:latin typeface="Consolas" panose="020B0609020204030204" pitchFamily="49" charset="0"/>
            </a:endParaRPr>
          </a:p>
          <a:p>
            <a:endParaRPr lang="pl-PL" dirty="0"/>
          </a:p>
          <a:p>
            <a:r>
              <a:rPr lang="pl-PL" dirty="0" smtClean="0"/>
              <a:t>Alerts – </a:t>
            </a:r>
            <a:r>
              <a:rPr lang="pl-PL" dirty="0" err="1" smtClean="0"/>
              <a:t>prometheus.rules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latin typeface="Consolas" panose="020B0609020204030204" pitchFamily="49" charset="0"/>
              </a:rPr>
              <a:t>ALERT </a:t>
            </a:r>
            <a:r>
              <a:rPr lang="en-US" dirty="0" err="1">
                <a:latin typeface="Consolas" panose="020B0609020204030204" pitchFamily="49" charset="0"/>
              </a:rPr>
              <a:t>fire_every_minute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IF minute(vector(time()) % 2 == 1)</a:t>
            </a:r>
          </a:p>
          <a:p>
            <a:r>
              <a:rPr lang="en-US" dirty="0">
                <a:latin typeface="Consolas" panose="020B0609020204030204" pitchFamily="49" charset="0"/>
              </a:rPr>
              <a:t>	LABELS {severity="warning"}</a:t>
            </a:r>
          </a:p>
          <a:p>
            <a:r>
              <a:rPr lang="en-US" dirty="0">
                <a:latin typeface="Consolas" panose="020B0609020204030204" pitchFamily="49" charset="0"/>
              </a:rPr>
              <a:t>	ANNOTATIONS {</a:t>
            </a:r>
          </a:p>
          <a:p>
            <a:r>
              <a:rPr lang="en-US" dirty="0">
                <a:latin typeface="Consolas" panose="020B0609020204030204" pitchFamily="49" charset="0"/>
              </a:rPr>
              <a:t>		summary="Fired every minute"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Prometheus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78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Prometheus</a:t>
            </a:r>
            <a:endParaRPr lang="pl-PL" dirty="0"/>
          </a:p>
          <a:p>
            <a:r>
              <a:rPr lang="pl-PL" dirty="0"/>
              <a:t>POST </a:t>
            </a:r>
            <a:r>
              <a:rPr lang="pl-PL" dirty="0" smtClean="0"/>
              <a:t>localhost:9090/-/</a:t>
            </a:r>
            <a:r>
              <a:rPr lang="pl-PL" dirty="0" err="1"/>
              <a:t>reload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Prometheus</a:t>
            </a:r>
            <a:r>
              <a:rPr lang="pl-PL" dirty="0" smtClean="0"/>
              <a:t> </a:t>
            </a:r>
            <a:r>
              <a:rPr lang="pl-PL" dirty="0" err="1" smtClean="0"/>
              <a:t>reload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78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Source</a:t>
            </a:r>
          </a:p>
          <a:p>
            <a:endParaRPr lang="pl-PL" dirty="0"/>
          </a:p>
          <a:p>
            <a:r>
              <a:rPr lang="pl-PL" dirty="0" err="1" smtClean="0"/>
              <a:t>Type</a:t>
            </a:r>
            <a:r>
              <a:rPr lang="pl-PL" dirty="0" smtClean="0"/>
              <a:t>: </a:t>
            </a:r>
            <a:r>
              <a:rPr lang="pl-PL" dirty="0" err="1" smtClean="0"/>
              <a:t>Prometheus</a:t>
            </a:r>
            <a:endParaRPr lang="pl-PL" dirty="0" smtClean="0"/>
          </a:p>
          <a:p>
            <a:r>
              <a:rPr lang="pl-PL" dirty="0" smtClean="0"/>
              <a:t>Url: </a:t>
            </a:r>
            <a:r>
              <a:rPr lang="pl-PL" dirty="0">
                <a:hlinkClick r:id="rId2"/>
              </a:rPr>
              <a:t>http://localhost:9090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Grafana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1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Slack</a:t>
            </a:r>
            <a:endParaRPr lang="pl-PL" dirty="0" smtClean="0"/>
          </a:p>
          <a:p>
            <a:r>
              <a:rPr lang="pl-PL" dirty="0" err="1"/>
              <a:t>slack_api_url</a:t>
            </a:r>
            <a:r>
              <a:rPr lang="pl-PL" dirty="0"/>
              <a:t>: ''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Reload</a:t>
            </a:r>
            <a:endParaRPr lang="pl-PL" dirty="0" smtClean="0"/>
          </a:p>
          <a:p>
            <a:r>
              <a:rPr lang="pl-PL" dirty="0"/>
              <a:t>POST </a:t>
            </a:r>
            <a:r>
              <a:rPr lang="pl-PL" dirty="0" smtClean="0"/>
              <a:t>localhost:9093/-/</a:t>
            </a:r>
            <a:r>
              <a:rPr lang="pl-PL" dirty="0" err="1"/>
              <a:t>reload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AlertManager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6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YouTube:</a:t>
            </a:r>
          </a:p>
          <a:p>
            <a:r>
              <a:rPr lang="en-US" dirty="0"/>
              <a:t>Prometheus: A Next Generation Monitoring System (FOSDEM 2016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Krzysztof Staruch</a:t>
            </a:r>
          </a:p>
          <a:p>
            <a:r>
              <a:rPr lang="pl-PL" dirty="0" smtClean="0">
                <a:hlinkClick r:id="rId2"/>
              </a:rPr>
              <a:t>krzysztof.staruch@pracuj.pl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Tomasz Borycki</a:t>
            </a:r>
          </a:p>
          <a:p>
            <a:r>
              <a:rPr lang="pl-PL" dirty="0" smtClean="0">
                <a:hlinkClick r:id="rId3"/>
              </a:rPr>
              <a:t>tomasz.Borycki@pracuj.pl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5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P_ppt">
  <a:themeElements>
    <a:clrScheme name="PRACUJ firmowy">
      <a:dk1>
        <a:srgbClr val="262626"/>
      </a:dk1>
      <a:lt1>
        <a:srgbClr val="FFFFFF"/>
      </a:lt1>
      <a:dk2>
        <a:srgbClr val="004B8D"/>
      </a:dk2>
      <a:lt2>
        <a:srgbClr val="FFFFFF"/>
      </a:lt2>
      <a:accent1>
        <a:srgbClr val="004B8D"/>
      </a:accent1>
      <a:accent2>
        <a:srgbClr val="1B75BC"/>
      </a:accent2>
      <a:accent3>
        <a:srgbClr val="262262"/>
      </a:accent3>
      <a:accent4>
        <a:srgbClr val="1C1C3D"/>
      </a:accent4>
      <a:accent5>
        <a:srgbClr val="9D9D9D"/>
      </a:accent5>
      <a:accent6>
        <a:srgbClr val="6F6F6F"/>
      </a:accent6>
      <a:hlink>
        <a:srgbClr val="0099FF"/>
      </a:hlink>
      <a:folHlink>
        <a:srgbClr val="9966FF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F21C4F6800849A67CEECF1640C436" ma:contentTypeVersion="0" ma:contentTypeDescription="Utwórz nowy dokument." ma:contentTypeScope="" ma:versionID="44423d187456d991c9a45f421835cd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E9BAD-898A-4D92-846C-CA9DA8890F5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DE32B97-1544-4E2B-92DC-CD511A66B0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84190F-10C8-490A-AE32-CBDE74D3C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GP_ppt.thmx</Template>
  <TotalTime>15203</TotalTime>
  <Words>131</Words>
  <Application>Microsoft Office PowerPoint</Application>
  <PresentationFormat>Pokaz na ekranie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GP_ppt</vt:lpstr>
      <vt:lpstr>Wykorzystanie narzędzia Prometheus do monitorowania mikroserwisów CodeEurope 2017</vt:lpstr>
      <vt:lpstr>Kod</vt:lpstr>
      <vt:lpstr>PlanetExpressDelivery</vt:lpstr>
      <vt:lpstr>Docker</vt:lpstr>
      <vt:lpstr>Prometheus</vt:lpstr>
      <vt:lpstr>Prometheus reload</vt:lpstr>
      <vt:lpstr>Grafana</vt:lpstr>
      <vt:lpstr>AlertManager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Magda Z</dc:creator>
  <cp:lastModifiedBy>Tomasz Borycki</cp:lastModifiedBy>
  <cp:revision>277</cp:revision>
  <dcterms:created xsi:type="dcterms:W3CDTF">2013-08-06T16:54:04Z</dcterms:created>
  <dcterms:modified xsi:type="dcterms:W3CDTF">2017-05-25T13:46:18Z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0x01010030FF21C4F6800849A67CEECF1640C436</vt:lpwstr>
  </property>
</Properties>
</file>