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6"/>
  </p:handoutMasterIdLst>
  <p:sldIdLst>
    <p:sldId id="256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8F9"/>
    <a:srgbClr val="103B33"/>
    <a:srgbClr val="D4D3D2"/>
    <a:srgbClr val="EAEAED"/>
    <a:srgbClr val="93B4CC"/>
    <a:srgbClr val="00636B"/>
    <a:srgbClr val="EC7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B3E7C9-C668-4C4F-A656-9C4E383B4856}" v="3" dt="2023-10-24T07:14:57.454"/>
    <p1510:client id="{2D37D73D-A1A6-C646-A4F9-66E9DF051E26}" v="55" dt="2023-10-24T12:30:27.581"/>
    <p1510:client id="{A21A5917-9210-EFEC-2264-AB07BABFE05E}" v="1" dt="2023-10-26T10:56:41.102"/>
    <p1510:client id="{BB14886F-87AF-D44C-14CE-077EDAF17BE3}" v="17" dt="2023-10-30T08:03:58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" autoAdjust="0"/>
    <p:restoredTop sz="94660"/>
  </p:normalViewPr>
  <p:slideViewPr>
    <p:cSldViewPr snapToGrid="0" showGuides="1">
      <p:cViewPr varScale="1">
        <p:scale>
          <a:sx n="152" d="100"/>
          <a:sy n="152" d="100"/>
        </p:scale>
        <p:origin x="150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525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Davy" userId="S::richard.davy@nersc.no::375ad032-29bc-4f48-a703-bef640ea841a" providerId="AD" clId="Web-{BB14886F-87AF-D44C-14CE-077EDAF17BE3}"/>
    <pc:docChg chg="modSld">
      <pc:chgData name="Richard Davy" userId="S::richard.davy@nersc.no::375ad032-29bc-4f48-a703-bef640ea841a" providerId="AD" clId="Web-{BB14886F-87AF-D44C-14CE-077EDAF17BE3}" dt="2023-10-30T08:03:58.177" v="15" actId="20577"/>
      <pc:docMkLst>
        <pc:docMk/>
      </pc:docMkLst>
      <pc:sldChg chg="modSp">
        <pc:chgData name="Richard Davy" userId="S::richard.davy@nersc.no::375ad032-29bc-4f48-a703-bef640ea841a" providerId="AD" clId="Web-{BB14886F-87AF-D44C-14CE-077EDAF17BE3}" dt="2023-10-30T08:03:58.177" v="15" actId="20577"/>
        <pc:sldMkLst>
          <pc:docMk/>
          <pc:sldMk cId="677209046" sldId="256"/>
        </pc:sldMkLst>
        <pc:spChg chg="mod">
          <ac:chgData name="Richard Davy" userId="S::richard.davy@nersc.no::375ad032-29bc-4f48-a703-bef640ea841a" providerId="AD" clId="Web-{BB14886F-87AF-D44C-14CE-077EDAF17BE3}" dt="2023-10-30T08:03:58.177" v="15" actId="20577"/>
          <ac:spMkLst>
            <pc:docMk/>
            <pc:sldMk cId="677209046" sldId="256"/>
            <ac:spMk id="2" creationId="{E97F5F26-28CE-85D9-878F-8B066B36AD2B}"/>
          </ac:spMkLst>
        </pc:spChg>
        <pc:spChg chg="mod">
          <ac:chgData name="Richard Davy" userId="S::richard.davy@nersc.no::375ad032-29bc-4f48-a703-bef640ea841a" providerId="AD" clId="Web-{BB14886F-87AF-D44C-14CE-077EDAF17BE3}" dt="2023-10-30T08:03:46.942" v="1" actId="20577"/>
          <ac:spMkLst>
            <pc:docMk/>
            <pc:sldMk cId="677209046" sldId="256"/>
            <ac:spMk id="3" creationId="{BE58B9B1-6522-B18A-0E5F-47BCC2AD8E6F}"/>
          </ac:spMkLst>
        </pc:spChg>
      </pc:sldChg>
    </pc:docChg>
  </pc:docChgLst>
  <pc:docChgLst>
    <pc:chgData name="Julien Brajard" userId="S::julien.brajard@nersc.no::e0ca8bdd-fcbd-4ef0-8353-c6d62c797e92" providerId="AD" clId="Web-{18B3E7C9-C668-4C4F-A656-9C4E383B4856}"/>
    <pc:docChg chg="modSld">
      <pc:chgData name="Julien Brajard" userId="S::julien.brajard@nersc.no::e0ca8bdd-fcbd-4ef0-8353-c6d62c797e92" providerId="AD" clId="Web-{18B3E7C9-C668-4C4F-A656-9C4E383B4856}" dt="2023-10-24T07:14:57.454" v="4"/>
      <pc:docMkLst>
        <pc:docMk/>
      </pc:docMkLst>
      <pc:sldChg chg="addSp delSp modSp mod modClrScheme chgLayout">
        <pc:chgData name="Julien Brajard" userId="S::julien.brajard@nersc.no::e0ca8bdd-fcbd-4ef0-8353-c6d62c797e92" providerId="AD" clId="Web-{18B3E7C9-C668-4C4F-A656-9C4E383B4856}" dt="2023-10-24T07:14:57.454" v="4"/>
        <pc:sldMkLst>
          <pc:docMk/>
          <pc:sldMk cId="812737625" sldId="256"/>
        </pc:sldMkLst>
        <pc:spChg chg="add del">
          <ac:chgData name="Julien Brajard" userId="S::julien.brajard@nersc.no::e0ca8bdd-fcbd-4ef0-8353-c6d62c797e92" providerId="AD" clId="Web-{18B3E7C9-C668-4C4F-A656-9C4E383B4856}" dt="2023-10-24T07:14:57.454" v="4"/>
          <ac:spMkLst>
            <pc:docMk/>
            <pc:sldMk cId="812737625" sldId="256"/>
            <ac:spMk id="2" creationId="{B3BE04AE-558F-E509-6C85-EAAFFDAE200A}"/>
          </ac:spMkLst>
        </pc:spChg>
        <pc:spChg chg="add del">
          <ac:chgData name="Julien Brajard" userId="S::julien.brajard@nersc.no::e0ca8bdd-fcbd-4ef0-8353-c6d62c797e92" providerId="AD" clId="Web-{18B3E7C9-C668-4C4F-A656-9C4E383B4856}" dt="2023-10-24T07:14:57.454" v="4"/>
          <ac:spMkLst>
            <pc:docMk/>
            <pc:sldMk cId="812737625" sldId="256"/>
            <ac:spMk id="3" creationId="{BD801927-DC77-2B46-66D1-142758B1D471}"/>
          </ac:spMkLst>
        </pc:spChg>
        <pc:spChg chg="add del">
          <ac:chgData name="Julien Brajard" userId="S::julien.brajard@nersc.no::e0ca8bdd-fcbd-4ef0-8353-c6d62c797e92" providerId="AD" clId="Web-{18B3E7C9-C668-4C4F-A656-9C4E383B4856}" dt="2023-10-24T07:14:57.454" v="4"/>
          <ac:spMkLst>
            <pc:docMk/>
            <pc:sldMk cId="812737625" sldId="256"/>
            <ac:spMk id="4" creationId="{E0C999C5-08C9-4B76-1316-1D86546716E9}"/>
          </ac:spMkLst>
        </pc:spChg>
        <pc:spChg chg="add del mod">
          <ac:chgData name="Julien Brajard" userId="S::julien.brajard@nersc.no::e0ca8bdd-fcbd-4ef0-8353-c6d62c797e92" providerId="AD" clId="Web-{18B3E7C9-C668-4C4F-A656-9C4E383B4856}" dt="2023-10-24T07:14:55.047" v="1"/>
          <ac:spMkLst>
            <pc:docMk/>
            <pc:sldMk cId="812737625" sldId="256"/>
            <ac:spMk id="9" creationId="{9E18D84E-7A10-1202-2DE9-2FBCC6607ABE}"/>
          </ac:spMkLst>
        </pc:spChg>
        <pc:spChg chg="add del mod">
          <ac:chgData name="Julien Brajard" userId="S::julien.brajard@nersc.no::e0ca8bdd-fcbd-4ef0-8353-c6d62c797e92" providerId="AD" clId="Web-{18B3E7C9-C668-4C4F-A656-9C4E383B4856}" dt="2023-10-24T07:14:55.047" v="1"/>
          <ac:spMkLst>
            <pc:docMk/>
            <pc:sldMk cId="812737625" sldId="256"/>
            <ac:spMk id="11" creationId="{F18402A8-F5E5-AEBB-D53D-BC39788215ED}"/>
          </ac:spMkLst>
        </pc:spChg>
        <pc:spChg chg="add del mod">
          <ac:chgData name="Julien Brajard" userId="S::julien.brajard@nersc.no::e0ca8bdd-fcbd-4ef0-8353-c6d62c797e92" providerId="AD" clId="Web-{18B3E7C9-C668-4C4F-A656-9C4E383B4856}" dt="2023-10-24T07:14:55.047" v="1"/>
          <ac:spMkLst>
            <pc:docMk/>
            <pc:sldMk cId="812737625" sldId="256"/>
            <ac:spMk id="13" creationId="{272E48E3-B0BC-BCB4-882E-D38954FA6EED}"/>
          </ac:spMkLst>
        </pc:spChg>
        <pc:spChg chg="add del mod">
          <ac:chgData name="Julien Brajard" userId="S::julien.brajard@nersc.no::e0ca8bdd-fcbd-4ef0-8353-c6d62c797e92" providerId="AD" clId="Web-{18B3E7C9-C668-4C4F-A656-9C4E383B4856}" dt="2023-10-24T07:14:55.047" v="1"/>
          <ac:spMkLst>
            <pc:docMk/>
            <pc:sldMk cId="812737625" sldId="256"/>
            <ac:spMk id="15" creationId="{7900BB4C-3E59-BD91-0E97-FDB9C7B6EC41}"/>
          </ac:spMkLst>
        </pc:spChg>
        <pc:spChg chg="add del mod">
          <ac:chgData name="Julien Brajard" userId="S::julien.brajard@nersc.no::e0ca8bdd-fcbd-4ef0-8353-c6d62c797e92" providerId="AD" clId="Web-{18B3E7C9-C668-4C4F-A656-9C4E383B4856}" dt="2023-10-24T07:14:55.047" v="1"/>
          <ac:spMkLst>
            <pc:docMk/>
            <pc:sldMk cId="812737625" sldId="256"/>
            <ac:spMk id="17" creationId="{9BCB1886-9A72-80EC-28E6-03A4561AC26D}"/>
          </ac:spMkLst>
        </pc:spChg>
        <pc:spChg chg="add del mod">
          <ac:chgData name="Julien Brajard" userId="S::julien.brajard@nersc.no::e0ca8bdd-fcbd-4ef0-8353-c6d62c797e92" providerId="AD" clId="Web-{18B3E7C9-C668-4C4F-A656-9C4E383B4856}" dt="2023-10-24T07:14:57.454" v="3"/>
          <ac:spMkLst>
            <pc:docMk/>
            <pc:sldMk cId="812737625" sldId="256"/>
            <ac:spMk id="19" creationId="{7CB13189-9982-5420-0913-A858A834A9A6}"/>
          </ac:spMkLst>
        </pc:spChg>
        <pc:spChg chg="add del mod">
          <ac:chgData name="Julien Brajard" userId="S::julien.brajard@nersc.no::e0ca8bdd-fcbd-4ef0-8353-c6d62c797e92" providerId="AD" clId="Web-{18B3E7C9-C668-4C4F-A656-9C4E383B4856}" dt="2023-10-24T07:14:57.454" v="3"/>
          <ac:spMkLst>
            <pc:docMk/>
            <pc:sldMk cId="812737625" sldId="256"/>
            <ac:spMk id="20" creationId="{C74C3FD3-4671-3B6B-3B34-22EC5CE91DF1}"/>
          </ac:spMkLst>
        </pc:spChg>
        <pc:spChg chg="add del mod">
          <ac:chgData name="Julien Brajard" userId="S::julien.brajard@nersc.no::e0ca8bdd-fcbd-4ef0-8353-c6d62c797e92" providerId="AD" clId="Web-{18B3E7C9-C668-4C4F-A656-9C4E383B4856}" dt="2023-10-24T07:14:57.454" v="3"/>
          <ac:spMkLst>
            <pc:docMk/>
            <pc:sldMk cId="812737625" sldId="256"/>
            <ac:spMk id="21" creationId="{56F1C257-A52D-2807-235E-112C98C7FF1A}"/>
          </ac:spMkLst>
        </pc:spChg>
        <pc:spChg chg="add del mod">
          <ac:chgData name="Julien Brajard" userId="S::julien.brajard@nersc.no::e0ca8bdd-fcbd-4ef0-8353-c6d62c797e92" providerId="AD" clId="Web-{18B3E7C9-C668-4C4F-A656-9C4E383B4856}" dt="2023-10-24T07:14:57.454" v="3"/>
          <ac:spMkLst>
            <pc:docMk/>
            <pc:sldMk cId="812737625" sldId="256"/>
            <ac:spMk id="22" creationId="{22052267-6A46-DCFE-13D8-3B3EA6C9D06B}"/>
          </ac:spMkLst>
        </pc:spChg>
        <pc:spChg chg="add mod">
          <ac:chgData name="Julien Brajard" userId="S::julien.brajard@nersc.no::e0ca8bdd-fcbd-4ef0-8353-c6d62c797e92" providerId="AD" clId="Web-{18B3E7C9-C668-4C4F-A656-9C4E383B4856}" dt="2023-10-24T07:14:57.454" v="4"/>
          <ac:spMkLst>
            <pc:docMk/>
            <pc:sldMk cId="812737625" sldId="256"/>
            <ac:spMk id="24" creationId="{1225EF82-7BDA-2F8D-98A0-B50E08032A79}"/>
          </ac:spMkLst>
        </pc:spChg>
        <pc:spChg chg="add mod">
          <ac:chgData name="Julien Brajard" userId="S::julien.brajard@nersc.no::e0ca8bdd-fcbd-4ef0-8353-c6d62c797e92" providerId="AD" clId="Web-{18B3E7C9-C668-4C4F-A656-9C4E383B4856}" dt="2023-10-24T07:14:57.454" v="4"/>
          <ac:spMkLst>
            <pc:docMk/>
            <pc:sldMk cId="812737625" sldId="256"/>
            <ac:spMk id="25" creationId="{4F153C31-3880-5EBE-3433-D139A2E38745}"/>
          </ac:spMkLst>
        </pc:spChg>
        <pc:spChg chg="add mod">
          <ac:chgData name="Julien Brajard" userId="S::julien.brajard@nersc.no::e0ca8bdd-fcbd-4ef0-8353-c6d62c797e92" providerId="AD" clId="Web-{18B3E7C9-C668-4C4F-A656-9C4E383B4856}" dt="2023-10-24T07:14:57.454" v="4"/>
          <ac:spMkLst>
            <pc:docMk/>
            <pc:sldMk cId="812737625" sldId="256"/>
            <ac:spMk id="26" creationId="{44D34AC1-BDE7-6C07-A112-39B81201F1DD}"/>
          </ac:spMkLst>
        </pc:spChg>
      </pc:sldChg>
    </pc:docChg>
  </pc:docChgLst>
  <pc:docChgLst>
    <pc:chgData name="Yiguo Wang" userId="S::yiguo.wang@nersc.no::e7eced3f-ca79-4bc4-bb13-8fcb31ea8b09" providerId="AD" clId="Web-{A21A5917-9210-EFEC-2264-AB07BABFE05E}"/>
    <pc:docChg chg="addSld">
      <pc:chgData name="Yiguo Wang" userId="S::yiguo.wang@nersc.no::e7eced3f-ca79-4bc4-bb13-8fcb31ea8b09" providerId="AD" clId="Web-{A21A5917-9210-EFEC-2264-AB07BABFE05E}" dt="2023-10-26T10:56:41.102" v="0"/>
      <pc:docMkLst>
        <pc:docMk/>
      </pc:docMkLst>
      <pc:sldChg chg="new">
        <pc:chgData name="Yiguo Wang" userId="S::yiguo.wang@nersc.no::e7eced3f-ca79-4bc4-bb13-8fcb31ea8b09" providerId="AD" clId="Web-{A21A5917-9210-EFEC-2264-AB07BABFE05E}" dt="2023-10-26T10:56:41.102" v="0"/>
        <pc:sldMkLst>
          <pc:docMk/>
          <pc:sldMk cId="677209046" sldId="256"/>
        </pc:sldMkLst>
      </pc:sldChg>
    </pc:docChg>
  </pc:docChgLst>
  <pc:docChgLst>
    <pc:chgData name="Julien Brajard" userId="e0ca8bdd-fcbd-4ef0-8353-c6d62c797e92" providerId="ADAL" clId="{2D37D73D-A1A6-C646-A4F9-66E9DF051E26}"/>
    <pc:docChg chg="undo custSel addSld delSld modSld modMainMaster">
      <pc:chgData name="Julien Brajard" userId="e0ca8bdd-fcbd-4ef0-8353-c6d62c797e92" providerId="ADAL" clId="{2D37D73D-A1A6-C646-A4F9-66E9DF051E26}" dt="2023-10-24T12:30:35.702" v="283" actId="2696"/>
      <pc:docMkLst>
        <pc:docMk/>
      </pc:docMkLst>
      <pc:sldChg chg="del">
        <pc:chgData name="Julien Brajard" userId="e0ca8bdd-fcbd-4ef0-8353-c6d62c797e92" providerId="ADAL" clId="{2D37D73D-A1A6-C646-A4F9-66E9DF051E26}" dt="2023-10-24T07:35:13.879" v="58" actId="2696"/>
        <pc:sldMkLst>
          <pc:docMk/>
          <pc:sldMk cId="812737625" sldId="256"/>
        </pc:sldMkLst>
      </pc:sldChg>
      <pc:sldChg chg="addSp delSp modSp new del mod">
        <pc:chgData name="Julien Brajard" userId="e0ca8bdd-fcbd-4ef0-8353-c6d62c797e92" providerId="ADAL" clId="{2D37D73D-A1A6-C646-A4F9-66E9DF051E26}" dt="2023-10-24T12:30:35.702" v="283" actId="2696"/>
        <pc:sldMkLst>
          <pc:docMk/>
          <pc:sldMk cId="949521141" sldId="256"/>
        </pc:sldMkLst>
        <pc:spChg chg="add del mod">
          <ac:chgData name="Julien Brajard" userId="e0ca8bdd-fcbd-4ef0-8353-c6d62c797e92" providerId="ADAL" clId="{2D37D73D-A1A6-C646-A4F9-66E9DF051E26}" dt="2023-10-24T12:30:34.015" v="282"/>
          <ac:spMkLst>
            <pc:docMk/>
            <pc:sldMk cId="949521141" sldId="256"/>
            <ac:spMk id="5" creationId="{54AED226-E786-B541-D579-B595F82818CF}"/>
          </ac:spMkLst>
        </pc:spChg>
      </pc:sldChg>
      <pc:sldChg chg="modSp new del mod">
        <pc:chgData name="Julien Brajard" userId="e0ca8bdd-fcbd-4ef0-8353-c6d62c797e92" providerId="ADAL" clId="{2D37D73D-A1A6-C646-A4F9-66E9DF051E26}" dt="2023-10-24T12:30:06.437" v="273" actId="2696"/>
        <pc:sldMkLst>
          <pc:docMk/>
          <pc:sldMk cId="1263289036" sldId="256"/>
        </pc:sldMkLst>
        <pc:spChg chg="mod">
          <ac:chgData name="Julien Brajard" userId="e0ca8bdd-fcbd-4ef0-8353-c6d62c797e92" providerId="ADAL" clId="{2D37D73D-A1A6-C646-A4F9-66E9DF051E26}" dt="2023-10-24T07:39:05.565" v="148" actId="20577"/>
          <ac:spMkLst>
            <pc:docMk/>
            <pc:sldMk cId="1263289036" sldId="256"/>
            <ac:spMk id="2" creationId="{5BA5BF35-AA53-CA31-C338-20EBF209DB77}"/>
          </ac:spMkLst>
        </pc:spChg>
        <pc:spChg chg="mod">
          <ac:chgData name="Julien Brajard" userId="e0ca8bdd-fcbd-4ef0-8353-c6d62c797e92" providerId="ADAL" clId="{2D37D73D-A1A6-C646-A4F9-66E9DF051E26}" dt="2023-10-24T07:39:11.233" v="162" actId="20577"/>
          <ac:spMkLst>
            <pc:docMk/>
            <pc:sldMk cId="1263289036" sldId="256"/>
            <ac:spMk id="3" creationId="{40EE555D-8049-0904-9548-485711F639A7}"/>
          </ac:spMkLst>
        </pc:spChg>
      </pc:sldChg>
      <pc:sldChg chg="new del">
        <pc:chgData name="Julien Brajard" userId="e0ca8bdd-fcbd-4ef0-8353-c6d62c797e92" providerId="ADAL" clId="{2D37D73D-A1A6-C646-A4F9-66E9DF051E26}" dt="2023-10-24T07:35:32.705" v="60" actId="2696"/>
        <pc:sldMkLst>
          <pc:docMk/>
          <pc:sldMk cId="1305335357" sldId="256"/>
        </pc:sldMkLst>
      </pc:sldChg>
      <pc:sldChg chg="new del">
        <pc:chgData name="Julien Brajard" userId="e0ca8bdd-fcbd-4ef0-8353-c6d62c797e92" providerId="ADAL" clId="{2D37D73D-A1A6-C646-A4F9-66E9DF051E26}" dt="2023-10-24T12:30:15.718" v="278" actId="2696"/>
        <pc:sldMkLst>
          <pc:docMk/>
          <pc:sldMk cId="1856002739" sldId="256"/>
        </pc:sldMkLst>
      </pc:sldChg>
      <pc:sldChg chg="modSp new del mod">
        <pc:chgData name="Julien Brajard" userId="e0ca8bdd-fcbd-4ef0-8353-c6d62c797e92" providerId="ADAL" clId="{2D37D73D-A1A6-C646-A4F9-66E9DF051E26}" dt="2023-10-24T12:30:06.447" v="276" actId="2696"/>
        <pc:sldMkLst>
          <pc:docMk/>
          <pc:sldMk cId="1250774404" sldId="257"/>
        </pc:sldMkLst>
        <pc:spChg chg="mod">
          <ac:chgData name="Julien Brajard" userId="e0ca8bdd-fcbd-4ef0-8353-c6d62c797e92" providerId="ADAL" clId="{2D37D73D-A1A6-C646-A4F9-66E9DF051E26}" dt="2023-10-24T07:40:35.498" v="199" actId="20577"/>
          <ac:spMkLst>
            <pc:docMk/>
            <pc:sldMk cId="1250774404" sldId="257"/>
            <ac:spMk id="3" creationId="{B41DF456-594E-8890-83DF-6AD589CF7A5C}"/>
          </ac:spMkLst>
        </pc:spChg>
      </pc:sldChg>
      <pc:sldChg chg="new del">
        <pc:chgData name="Julien Brajard" userId="e0ca8bdd-fcbd-4ef0-8353-c6d62c797e92" providerId="ADAL" clId="{2D37D73D-A1A6-C646-A4F9-66E9DF051E26}" dt="2023-10-24T07:39:49.060" v="164" actId="2696"/>
        <pc:sldMkLst>
          <pc:docMk/>
          <pc:sldMk cId="2354114528" sldId="257"/>
        </pc:sldMkLst>
      </pc:sldChg>
      <pc:sldChg chg="modSp add del mod">
        <pc:chgData name="Julien Brajard" userId="e0ca8bdd-fcbd-4ef0-8353-c6d62c797e92" providerId="ADAL" clId="{2D37D73D-A1A6-C646-A4F9-66E9DF051E26}" dt="2023-10-24T12:30:06.438" v="274" actId="2696"/>
        <pc:sldMkLst>
          <pc:docMk/>
          <pc:sldMk cId="835662606" sldId="258"/>
        </pc:sldMkLst>
        <pc:spChg chg="mod">
          <ac:chgData name="Julien Brajard" userId="e0ca8bdd-fcbd-4ef0-8353-c6d62c797e92" providerId="ADAL" clId="{2D37D73D-A1A6-C646-A4F9-66E9DF051E26}" dt="2023-10-24T07:41:00.087" v="271" actId="20577"/>
          <ac:spMkLst>
            <pc:docMk/>
            <pc:sldMk cId="835662606" sldId="258"/>
            <ac:spMk id="3" creationId="{B41DF456-594E-8890-83DF-6AD589CF7A5C}"/>
          </ac:spMkLst>
        </pc:spChg>
      </pc:sldChg>
      <pc:sldChg chg="new del">
        <pc:chgData name="Julien Brajard" userId="e0ca8bdd-fcbd-4ef0-8353-c6d62c797e92" providerId="ADAL" clId="{2D37D73D-A1A6-C646-A4F9-66E9DF051E26}" dt="2023-10-24T07:40:08.482" v="167" actId="2696"/>
        <pc:sldMkLst>
          <pc:docMk/>
          <pc:sldMk cId="1032906788" sldId="258"/>
        </pc:sldMkLst>
      </pc:sldChg>
      <pc:sldChg chg="add del">
        <pc:chgData name="Julien Brajard" userId="e0ca8bdd-fcbd-4ef0-8353-c6d62c797e92" providerId="ADAL" clId="{2D37D73D-A1A6-C646-A4F9-66E9DF051E26}" dt="2023-10-24T12:30:06.439" v="275" actId="2696"/>
        <pc:sldMkLst>
          <pc:docMk/>
          <pc:sldMk cId="2355721451" sldId="259"/>
        </pc:sldMkLst>
      </pc:sldChg>
      <pc:sldMasterChg chg="modSldLayout">
        <pc:chgData name="Julien Brajard" userId="e0ca8bdd-fcbd-4ef0-8353-c6d62c797e92" providerId="ADAL" clId="{2D37D73D-A1A6-C646-A4F9-66E9DF051E26}" dt="2023-10-24T07:38:19.960" v="103" actId="1076"/>
        <pc:sldMasterMkLst>
          <pc:docMk/>
          <pc:sldMasterMk cId="1923271715" sldId="2147483648"/>
        </pc:sldMasterMkLst>
        <pc:sldLayoutChg chg="addSp delSp modSp mod">
          <pc:chgData name="Julien Brajard" userId="e0ca8bdd-fcbd-4ef0-8353-c6d62c797e92" providerId="ADAL" clId="{2D37D73D-A1A6-C646-A4F9-66E9DF051E26}" dt="2023-10-24T07:34:09.805" v="57" actId="14100"/>
          <pc:sldLayoutMkLst>
            <pc:docMk/>
            <pc:sldMasterMk cId="1923271715" sldId="2147483648"/>
            <pc:sldLayoutMk cId="2806449139" sldId="2147483649"/>
          </pc:sldLayoutMkLst>
          <pc:spChg chg="add del">
            <ac:chgData name="Julien Brajard" userId="e0ca8bdd-fcbd-4ef0-8353-c6d62c797e92" providerId="ADAL" clId="{2D37D73D-A1A6-C646-A4F9-66E9DF051E26}" dt="2023-10-24T07:18:28.063" v="1" actId="11529"/>
            <ac:spMkLst>
              <pc:docMk/>
              <pc:sldMasterMk cId="1923271715" sldId="2147483648"/>
              <pc:sldLayoutMk cId="2806449139" sldId="2147483649"/>
              <ac:spMk id="2" creationId="{22D69D11-3DF6-516C-2BE2-0870D5808C25}"/>
            </ac:spMkLst>
          </pc:spChg>
          <pc:spChg chg="add del mod">
            <ac:chgData name="Julien Brajard" userId="e0ca8bdd-fcbd-4ef0-8353-c6d62c797e92" providerId="ADAL" clId="{2D37D73D-A1A6-C646-A4F9-66E9DF051E26}" dt="2023-10-24T07:18:28.063" v="1" actId="11529"/>
            <ac:spMkLst>
              <pc:docMk/>
              <pc:sldMasterMk cId="1923271715" sldId="2147483648"/>
              <pc:sldLayoutMk cId="2806449139" sldId="2147483649"/>
              <ac:spMk id="4" creationId="{135F46D2-F8ED-87DB-D039-749B835F49D5}"/>
            </ac:spMkLst>
          </pc:spChg>
          <pc:spChg chg="add del">
            <ac:chgData name="Julien Brajard" userId="e0ca8bdd-fcbd-4ef0-8353-c6d62c797e92" providerId="ADAL" clId="{2D37D73D-A1A6-C646-A4F9-66E9DF051E26}" dt="2023-10-24T07:18:59.524" v="6" actId="11529"/>
            <ac:spMkLst>
              <pc:docMk/>
              <pc:sldMasterMk cId="1923271715" sldId="2147483648"/>
              <pc:sldLayoutMk cId="2806449139" sldId="2147483649"/>
              <ac:spMk id="5" creationId="{4FB29F00-64C2-6F32-A68F-12557246E899}"/>
            </ac:spMkLst>
          </pc:spChg>
          <pc:spChg chg="add del mod">
            <ac:chgData name="Julien Brajard" userId="e0ca8bdd-fcbd-4ef0-8353-c6d62c797e92" providerId="ADAL" clId="{2D37D73D-A1A6-C646-A4F9-66E9DF051E26}" dt="2023-10-24T07:19:22.345" v="12" actId="478"/>
            <ac:spMkLst>
              <pc:docMk/>
              <pc:sldMasterMk cId="1923271715" sldId="2147483648"/>
              <pc:sldLayoutMk cId="2806449139" sldId="2147483649"/>
              <ac:spMk id="6" creationId="{77FB2E20-32AE-5957-4B97-F42C54A1A755}"/>
            </ac:spMkLst>
          </pc:spChg>
          <pc:spChg chg="mod">
            <ac:chgData name="Julien Brajard" userId="e0ca8bdd-fcbd-4ef0-8353-c6d62c797e92" providerId="ADAL" clId="{2D37D73D-A1A6-C646-A4F9-66E9DF051E26}" dt="2023-10-24T07:20:18.110" v="17" actId="1076"/>
            <ac:spMkLst>
              <pc:docMk/>
              <pc:sldMasterMk cId="1923271715" sldId="2147483648"/>
              <pc:sldLayoutMk cId="2806449139" sldId="2147483649"/>
              <ac:spMk id="7" creationId="{631AF802-EC66-80D3-54FC-7AFA6060C8C1}"/>
            </ac:spMkLst>
          </pc:spChg>
          <pc:spChg chg="mod">
            <ac:chgData name="Julien Brajard" userId="e0ca8bdd-fcbd-4ef0-8353-c6d62c797e92" providerId="ADAL" clId="{2D37D73D-A1A6-C646-A4F9-66E9DF051E26}" dt="2023-10-24T07:34:09.805" v="57" actId="14100"/>
            <ac:spMkLst>
              <pc:docMk/>
              <pc:sldMasterMk cId="1923271715" sldId="2147483648"/>
              <pc:sldLayoutMk cId="2806449139" sldId="2147483649"/>
              <ac:spMk id="12" creationId="{9AC13DFA-BB1E-77FE-6A26-1812551704D6}"/>
            </ac:spMkLst>
          </pc:spChg>
          <pc:spChg chg="add del">
            <ac:chgData name="Julien Brajard" userId="e0ca8bdd-fcbd-4ef0-8353-c6d62c797e92" providerId="ADAL" clId="{2D37D73D-A1A6-C646-A4F9-66E9DF051E26}" dt="2023-10-24T07:19:26.517" v="13" actId="11529"/>
            <ac:spMkLst>
              <pc:docMk/>
              <pc:sldMasterMk cId="1923271715" sldId="2147483648"/>
              <pc:sldLayoutMk cId="2806449139" sldId="2147483649"/>
              <ac:spMk id="14" creationId="{09862E11-7B94-82F2-731B-E77054D2E4E3}"/>
            </ac:spMkLst>
          </pc:spChg>
          <pc:spChg chg="add del mod">
            <ac:chgData name="Julien Brajard" userId="e0ca8bdd-fcbd-4ef0-8353-c6d62c797e92" providerId="ADAL" clId="{2D37D73D-A1A6-C646-A4F9-66E9DF051E26}" dt="2023-10-24T07:20:22.713" v="18" actId="478"/>
            <ac:spMkLst>
              <pc:docMk/>
              <pc:sldMasterMk cId="1923271715" sldId="2147483648"/>
              <pc:sldLayoutMk cId="2806449139" sldId="2147483649"/>
              <ac:spMk id="15" creationId="{2FB8FB50-B9ED-7B23-2813-A6268C3F6E76}"/>
            </ac:spMkLst>
          </pc:spChg>
          <pc:spChg chg="add del">
            <ac:chgData name="Julien Brajard" userId="e0ca8bdd-fcbd-4ef0-8353-c6d62c797e92" providerId="ADAL" clId="{2D37D73D-A1A6-C646-A4F9-66E9DF051E26}" dt="2023-10-24T07:20:39.170" v="19" actId="11529"/>
            <ac:spMkLst>
              <pc:docMk/>
              <pc:sldMasterMk cId="1923271715" sldId="2147483648"/>
              <pc:sldLayoutMk cId="2806449139" sldId="2147483649"/>
              <ac:spMk id="16" creationId="{2764AF6B-1F59-96F7-22D4-A47DB750ED61}"/>
            </ac:spMkLst>
          </pc:spChg>
          <pc:spChg chg="add del mod">
            <ac:chgData name="Julien Brajard" userId="e0ca8bdd-fcbd-4ef0-8353-c6d62c797e92" providerId="ADAL" clId="{2D37D73D-A1A6-C646-A4F9-66E9DF051E26}" dt="2023-10-24T07:22:01.043" v="28" actId="478"/>
            <ac:spMkLst>
              <pc:docMk/>
              <pc:sldMasterMk cId="1923271715" sldId="2147483648"/>
              <pc:sldLayoutMk cId="2806449139" sldId="2147483649"/>
              <ac:spMk id="17" creationId="{74E42752-193F-D63B-8C4A-D4A604C681C3}"/>
            </ac:spMkLst>
          </pc:spChg>
          <pc:picChg chg="add del mod">
            <ac:chgData name="Julien Brajard" userId="e0ca8bdd-fcbd-4ef0-8353-c6d62c797e92" providerId="ADAL" clId="{2D37D73D-A1A6-C646-A4F9-66E9DF051E26}" dt="2023-10-24T07:19:17.086" v="8" actId="478"/>
            <ac:picMkLst>
              <pc:docMk/>
              <pc:sldMasterMk cId="1923271715" sldId="2147483648"/>
              <pc:sldLayoutMk cId="2806449139" sldId="2147483649"/>
              <ac:picMk id="10" creationId="{7B2B9685-C67B-2169-10C6-E7971F3CD5CC}"/>
            </ac:picMkLst>
          </pc:picChg>
          <pc:picChg chg="mod">
            <ac:chgData name="Julien Brajard" userId="e0ca8bdd-fcbd-4ef0-8353-c6d62c797e92" providerId="ADAL" clId="{2D37D73D-A1A6-C646-A4F9-66E9DF051E26}" dt="2023-10-24T07:18:40.704" v="5" actId="1076"/>
            <ac:picMkLst>
              <pc:docMk/>
              <pc:sldMasterMk cId="1923271715" sldId="2147483648"/>
              <pc:sldLayoutMk cId="2806449139" sldId="2147483649"/>
              <ac:picMk id="13" creationId="{11FFE322-E2AC-6DBF-3C55-04C3D996B462}"/>
            </ac:picMkLst>
          </pc:picChg>
          <pc:picChg chg="add mod">
            <ac:chgData name="Julien Brajard" userId="e0ca8bdd-fcbd-4ef0-8353-c6d62c797e92" providerId="ADAL" clId="{2D37D73D-A1A6-C646-A4F9-66E9DF051E26}" dt="2023-10-24T07:34:01.235" v="55" actId="1076"/>
            <ac:picMkLst>
              <pc:docMk/>
              <pc:sldMasterMk cId="1923271715" sldId="2147483648"/>
              <pc:sldLayoutMk cId="2806449139" sldId="2147483649"/>
              <ac:picMk id="19" creationId="{9F11CBB4-EFC5-C117-4258-74F06C1383E7}"/>
            </ac:picMkLst>
          </pc:picChg>
          <pc:picChg chg="add del mod">
            <ac:chgData name="Julien Brajard" userId="e0ca8bdd-fcbd-4ef0-8353-c6d62c797e92" providerId="ADAL" clId="{2D37D73D-A1A6-C646-A4F9-66E9DF051E26}" dt="2023-10-24T07:32:32.618" v="42" actId="478"/>
            <ac:picMkLst>
              <pc:docMk/>
              <pc:sldMasterMk cId="1923271715" sldId="2147483648"/>
              <pc:sldLayoutMk cId="2806449139" sldId="2147483649"/>
              <ac:picMk id="21" creationId="{F8A5F035-F9E5-97DB-C51C-21642B4AE395}"/>
            </ac:picMkLst>
          </pc:picChg>
          <pc:picChg chg="add del mod">
            <ac:chgData name="Julien Brajard" userId="e0ca8bdd-fcbd-4ef0-8353-c6d62c797e92" providerId="ADAL" clId="{2D37D73D-A1A6-C646-A4F9-66E9DF051E26}" dt="2023-10-24T07:32:37.899" v="46" actId="478"/>
            <ac:picMkLst>
              <pc:docMk/>
              <pc:sldMasterMk cId="1923271715" sldId="2147483648"/>
              <pc:sldLayoutMk cId="2806449139" sldId="2147483649"/>
              <ac:picMk id="23" creationId="{25274D84-FA70-27C5-15C3-07AF21531B32}"/>
            </ac:picMkLst>
          </pc:picChg>
          <pc:picChg chg="add del mod">
            <ac:chgData name="Julien Brajard" userId="e0ca8bdd-fcbd-4ef0-8353-c6d62c797e92" providerId="ADAL" clId="{2D37D73D-A1A6-C646-A4F9-66E9DF051E26}" dt="2023-10-24T07:33:01.920" v="49" actId="478"/>
            <ac:picMkLst>
              <pc:docMk/>
              <pc:sldMasterMk cId="1923271715" sldId="2147483648"/>
              <pc:sldLayoutMk cId="2806449139" sldId="2147483649"/>
              <ac:picMk id="25" creationId="{31DCBE45-D600-E0CC-B42A-CBE064BB9262}"/>
            </ac:picMkLst>
          </pc:picChg>
          <pc:picChg chg="add mod">
            <ac:chgData name="Julien Brajard" userId="e0ca8bdd-fcbd-4ef0-8353-c6d62c797e92" providerId="ADAL" clId="{2D37D73D-A1A6-C646-A4F9-66E9DF051E26}" dt="2023-10-24T07:34:05.197" v="56" actId="1076"/>
            <ac:picMkLst>
              <pc:docMk/>
              <pc:sldMasterMk cId="1923271715" sldId="2147483648"/>
              <pc:sldLayoutMk cId="2806449139" sldId="2147483649"/>
              <ac:picMk id="27" creationId="{7A7AAA7B-8A3F-2665-A7E7-8C0E65DEFA97}"/>
            </ac:picMkLst>
          </pc:picChg>
        </pc:sldLayoutChg>
        <pc:sldLayoutChg chg="addSp delSp modSp mod">
          <pc:chgData name="Julien Brajard" userId="e0ca8bdd-fcbd-4ef0-8353-c6d62c797e92" providerId="ADAL" clId="{2D37D73D-A1A6-C646-A4F9-66E9DF051E26}" dt="2023-10-24T07:36:05.162" v="63" actId="14100"/>
          <pc:sldLayoutMkLst>
            <pc:docMk/>
            <pc:sldMasterMk cId="1923271715" sldId="2147483648"/>
            <pc:sldLayoutMk cId="1487509972" sldId="2147483650"/>
          </pc:sldLayoutMkLst>
          <pc:spChg chg="mod">
            <ac:chgData name="Julien Brajard" userId="e0ca8bdd-fcbd-4ef0-8353-c6d62c797e92" providerId="ADAL" clId="{2D37D73D-A1A6-C646-A4F9-66E9DF051E26}" dt="2023-10-24T07:36:05.162" v="63" actId="14100"/>
            <ac:spMkLst>
              <pc:docMk/>
              <pc:sldMasterMk cId="1923271715" sldId="2147483648"/>
              <pc:sldLayoutMk cId="1487509972" sldId="2147483650"/>
              <ac:spMk id="12" creationId="{127C6DC8-B4C9-0335-5C05-E3B0093B4CE4}"/>
            </ac:spMkLst>
          </pc:spChg>
          <pc:picChg chg="add mod">
            <ac:chgData name="Julien Brajard" userId="e0ca8bdd-fcbd-4ef0-8353-c6d62c797e92" providerId="ADAL" clId="{2D37D73D-A1A6-C646-A4F9-66E9DF051E26}" dt="2023-10-24T07:35:59.841" v="61"/>
            <ac:picMkLst>
              <pc:docMk/>
              <pc:sldMasterMk cId="1923271715" sldId="2147483648"/>
              <pc:sldLayoutMk cId="1487509972" sldId="2147483650"/>
              <ac:picMk id="3" creationId="{A95FADAA-3349-7660-729D-699BF1AA9762}"/>
            </ac:picMkLst>
          </pc:picChg>
          <pc:picChg chg="add mod">
            <ac:chgData name="Julien Brajard" userId="e0ca8bdd-fcbd-4ef0-8353-c6d62c797e92" providerId="ADAL" clId="{2D37D73D-A1A6-C646-A4F9-66E9DF051E26}" dt="2023-10-24T07:35:59.841" v="61"/>
            <ac:picMkLst>
              <pc:docMk/>
              <pc:sldMasterMk cId="1923271715" sldId="2147483648"/>
              <pc:sldLayoutMk cId="1487509972" sldId="2147483650"/>
              <ac:picMk id="4" creationId="{0AAF012A-5C47-3B2F-44A4-569004E6592B}"/>
            </ac:picMkLst>
          </pc:picChg>
          <pc:picChg chg="add mod">
            <ac:chgData name="Julien Brajard" userId="e0ca8bdd-fcbd-4ef0-8353-c6d62c797e92" providerId="ADAL" clId="{2D37D73D-A1A6-C646-A4F9-66E9DF051E26}" dt="2023-10-24T07:35:59.841" v="61"/>
            <ac:picMkLst>
              <pc:docMk/>
              <pc:sldMasterMk cId="1923271715" sldId="2147483648"/>
              <pc:sldLayoutMk cId="1487509972" sldId="2147483650"/>
              <ac:picMk id="5" creationId="{9F7D69AF-D0B7-D232-6DE7-C0436783E021}"/>
            </ac:picMkLst>
          </pc:picChg>
          <pc:picChg chg="del">
            <ac:chgData name="Julien Brajard" userId="e0ca8bdd-fcbd-4ef0-8353-c6d62c797e92" providerId="ADAL" clId="{2D37D73D-A1A6-C646-A4F9-66E9DF051E26}" dt="2023-10-24T07:36:01.487" v="62" actId="478"/>
            <ac:picMkLst>
              <pc:docMk/>
              <pc:sldMasterMk cId="1923271715" sldId="2147483648"/>
              <pc:sldLayoutMk cId="1487509972" sldId="2147483650"/>
              <ac:picMk id="13" creationId="{496BB237-222C-A895-0FEC-9E8E6D3E9F6C}"/>
            </ac:picMkLst>
          </pc:picChg>
        </pc:sldLayoutChg>
        <pc:sldLayoutChg chg="addSp delSp modSp mod">
          <pc:chgData name="Julien Brajard" userId="e0ca8bdd-fcbd-4ef0-8353-c6d62c797e92" providerId="ADAL" clId="{2D37D73D-A1A6-C646-A4F9-66E9DF051E26}" dt="2023-10-24T07:36:33.868" v="72" actId="14100"/>
          <pc:sldLayoutMkLst>
            <pc:docMk/>
            <pc:sldMasterMk cId="1923271715" sldId="2147483648"/>
            <pc:sldLayoutMk cId="2254303461" sldId="2147483651"/>
          </pc:sldLayoutMkLst>
          <pc:spChg chg="mod">
            <ac:chgData name="Julien Brajard" userId="e0ca8bdd-fcbd-4ef0-8353-c6d62c797e92" providerId="ADAL" clId="{2D37D73D-A1A6-C646-A4F9-66E9DF051E26}" dt="2023-10-24T07:36:28.317" v="71" actId="14100"/>
            <ac:spMkLst>
              <pc:docMk/>
              <pc:sldMasterMk cId="1923271715" sldId="2147483648"/>
              <pc:sldLayoutMk cId="2254303461" sldId="2147483651"/>
              <ac:spMk id="16" creationId="{9DDB55C6-5640-5EFE-751A-2F3299BCCBBE}"/>
            </ac:spMkLst>
          </pc:spChg>
          <pc:spChg chg="mod">
            <ac:chgData name="Julien Brajard" userId="e0ca8bdd-fcbd-4ef0-8353-c6d62c797e92" providerId="ADAL" clId="{2D37D73D-A1A6-C646-A4F9-66E9DF051E26}" dt="2023-10-24T07:36:33.868" v="72" actId="14100"/>
            <ac:spMkLst>
              <pc:docMk/>
              <pc:sldMasterMk cId="1923271715" sldId="2147483648"/>
              <pc:sldLayoutMk cId="2254303461" sldId="2147483651"/>
              <ac:spMk id="17" creationId="{008AEBFA-158A-2AD9-05A8-D1E068ED8451}"/>
            </ac:spMkLst>
          </pc:spChg>
          <pc:picChg chg="add mod">
            <ac:chgData name="Julien Brajard" userId="e0ca8bdd-fcbd-4ef0-8353-c6d62c797e92" providerId="ADAL" clId="{2D37D73D-A1A6-C646-A4F9-66E9DF051E26}" dt="2023-10-24T07:36:24.754" v="70"/>
            <ac:picMkLst>
              <pc:docMk/>
              <pc:sldMasterMk cId="1923271715" sldId="2147483648"/>
              <pc:sldLayoutMk cId="2254303461" sldId="2147483651"/>
              <ac:picMk id="2" creationId="{A0DF50BE-1B82-A92C-2AA3-3F65DD580DD0}"/>
            </ac:picMkLst>
          </pc:picChg>
          <pc:picChg chg="add mod">
            <ac:chgData name="Julien Brajard" userId="e0ca8bdd-fcbd-4ef0-8353-c6d62c797e92" providerId="ADAL" clId="{2D37D73D-A1A6-C646-A4F9-66E9DF051E26}" dt="2023-10-24T07:36:24.754" v="70"/>
            <ac:picMkLst>
              <pc:docMk/>
              <pc:sldMasterMk cId="1923271715" sldId="2147483648"/>
              <pc:sldLayoutMk cId="2254303461" sldId="2147483651"/>
              <ac:picMk id="3" creationId="{F94FC162-1253-B74D-6B94-D081A44F3D91}"/>
            </ac:picMkLst>
          </pc:picChg>
          <pc:picChg chg="add mod">
            <ac:chgData name="Julien Brajard" userId="e0ca8bdd-fcbd-4ef0-8353-c6d62c797e92" providerId="ADAL" clId="{2D37D73D-A1A6-C646-A4F9-66E9DF051E26}" dt="2023-10-24T07:36:24.754" v="70"/>
            <ac:picMkLst>
              <pc:docMk/>
              <pc:sldMasterMk cId="1923271715" sldId="2147483648"/>
              <pc:sldLayoutMk cId="2254303461" sldId="2147483651"/>
              <ac:picMk id="4" creationId="{171D5E55-ED6D-BAE8-7C40-32C6D50FE438}"/>
            </ac:picMkLst>
          </pc:picChg>
          <pc:picChg chg="del">
            <ac:chgData name="Julien Brajard" userId="e0ca8bdd-fcbd-4ef0-8353-c6d62c797e92" providerId="ADAL" clId="{2D37D73D-A1A6-C646-A4F9-66E9DF051E26}" dt="2023-10-24T07:36:24.086" v="69" actId="478"/>
            <ac:picMkLst>
              <pc:docMk/>
              <pc:sldMasterMk cId="1923271715" sldId="2147483648"/>
              <pc:sldLayoutMk cId="2254303461" sldId="2147483651"/>
              <ac:picMk id="18" creationId="{99772376-CC6B-ECB7-DC67-72F995AA8F15}"/>
            </ac:picMkLst>
          </pc:picChg>
        </pc:sldLayoutChg>
        <pc:sldLayoutChg chg="addSp delSp modSp mod">
          <pc:chgData name="Julien Brajard" userId="e0ca8bdd-fcbd-4ef0-8353-c6d62c797e92" providerId="ADAL" clId="{2D37D73D-A1A6-C646-A4F9-66E9DF051E26}" dt="2023-10-24T07:36:20.385" v="68" actId="14100"/>
          <pc:sldLayoutMkLst>
            <pc:docMk/>
            <pc:sldMasterMk cId="1923271715" sldId="2147483648"/>
            <pc:sldLayoutMk cId="1391859757" sldId="2147483652"/>
          </pc:sldLayoutMkLst>
          <pc:spChg chg="mod">
            <ac:chgData name="Julien Brajard" userId="e0ca8bdd-fcbd-4ef0-8353-c6d62c797e92" providerId="ADAL" clId="{2D37D73D-A1A6-C646-A4F9-66E9DF051E26}" dt="2023-10-24T07:36:11.932" v="66" actId="14100"/>
            <ac:spMkLst>
              <pc:docMk/>
              <pc:sldMasterMk cId="1923271715" sldId="2147483648"/>
              <pc:sldLayoutMk cId="1391859757" sldId="2147483652"/>
              <ac:spMk id="12" creationId="{9D9E61A5-AACD-6438-1A5A-D9A5A15D45BC}"/>
            </ac:spMkLst>
          </pc:spChg>
          <pc:spChg chg="mod">
            <ac:chgData name="Julien Brajard" userId="e0ca8bdd-fcbd-4ef0-8353-c6d62c797e92" providerId="ADAL" clId="{2D37D73D-A1A6-C646-A4F9-66E9DF051E26}" dt="2023-10-24T07:36:20.385" v="68" actId="14100"/>
            <ac:spMkLst>
              <pc:docMk/>
              <pc:sldMasterMk cId="1923271715" sldId="2147483648"/>
              <pc:sldLayoutMk cId="1391859757" sldId="2147483652"/>
              <ac:spMk id="13" creationId="{91586E9B-BC0C-270E-EB30-D78448BE353B}"/>
            </ac:spMkLst>
          </pc:spChg>
          <pc:picChg chg="add mod">
            <ac:chgData name="Julien Brajard" userId="e0ca8bdd-fcbd-4ef0-8353-c6d62c797e92" providerId="ADAL" clId="{2D37D73D-A1A6-C646-A4F9-66E9DF051E26}" dt="2023-10-24T07:36:08.509" v="65"/>
            <ac:picMkLst>
              <pc:docMk/>
              <pc:sldMasterMk cId="1923271715" sldId="2147483648"/>
              <pc:sldLayoutMk cId="1391859757" sldId="2147483652"/>
              <ac:picMk id="2" creationId="{F62820D0-7744-DAB1-9156-2515C19A7C3D}"/>
            </ac:picMkLst>
          </pc:picChg>
          <pc:picChg chg="add mod">
            <ac:chgData name="Julien Brajard" userId="e0ca8bdd-fcbd-4ef0-8353-c6d62c797e92" providerId="ADAL" clId="{2D37D73D-A1A6-C646-A4F9-66E9DF051E26}" dt="2023-10-24T07:36:08.509" v="65"/>
            <ac:picMkLst>
              <pc:docMk/>
              <pc:sldMasterMk cId="1923271715" sldId="2147483648"/>
              <pc:sldLayoutMk cId="1391859757" sldId="2147483652"/>
              <ac:picMk id="3" creationId="{6A766047-055F-6F42-B104-7A84CFC769A6}"/>
            </ac:picMkLst>
          </pc:picChg>
          <pc:picChg chg="add mod">
            <ac:chgData name="Julien Brajard" userId="e0ca8bdd-fcbd-4ef0-8353-c6d62c797e92" providerId="ADAL" clId="{2D37D73D-A1A6-C646-A4F9-66E9DF051E26}" dt="2023-10-24T07:36:16.802" v="67" actId="1076"/>
            <ac:picMkLst>
              <pc:docMk/>
              <pc:sldMasterMk cId="1923271715" sldId="2147483648"/>
              <pc:sldLayoutMk cId="1391859757" sldId="2147483652"/>
              <ac:picMk id="4" creationId="{CAE0F8B0-ED0C-AE5C-53E2-848CFC6ED6B3}"/>
            </ac:picMkLst>
          </pc:picChg>
          <pc:picChg chg="del">
            <ac:chgData name="Julien Brajard" userId="e0ca8bdd-fcbd-4ef0-8353-c6d62c797e92" providerId="ADAL" clId="{2D37D73D-A1A6-C646-A4F9-66E9DF051E26}" dt="2023-10-24T07:36:07.301" v="64" actId="478"/>
            <ac:picMkLst>
              <pc:docMk/>
              <pc:sldMasterMk cId="1923271715" sldId="2147483648"/>
              <pc:sldLayoutMk cId="1391859757" sldId="2147483652"/>
              <ac:picMk id="16" creationId="{9FC17A07-F8BC-0A9D-CB22-D25760A3AD40}"/>
            </ac:picMkLst>
          </pc:picChg>
        </pc:sldLayoutChg>
        <pc:sldLayoutChg chg="addSp modSp mod">
          <pc:chgData name="Julien Brajard" userId="e0ca8bdd-fcbd-4ef0-8353-c6d62c797e92" providerId="ADAL" clId="{2D37D73D-A1A6-C646-A4F9-66E9DF051E26}" dt="2023-10-24T07:36:54.883" v="77" actId="1076"/>
          <pc:sldLayoutMkLst>
            <pc:docMk/>
            <pc:sldMasterMk cId="1923271715" sldId="2147483648"/>
            <pc:sldLayoutMk cId="1464943660" sldId="2147483653"/>
          </pc:sldLayoutMkLst>
          <pc:picChg chg="add mod">
            <ac:chgData name="Julien Brajard" userId="e0ca8bdd-fcbd-4ef0-8353-c6d62c797e92" providerId="ADAL" clId="{2D37D73D-A1A6-C646-A4F9-66E9DF051E26}" dt="2023-10-24T07:36:54.883" v="77" actId="1076"/>
            <ac:picMkLst>
              <pc:docMk/>
              <pc:sldMasterMk cId="1923271715" sldId="2147483648"/>
              <pc:sldLayoutMk cId="1464943660" sldId="2147483653"/>
              <ac:picMk id="2" creationId="{E70F17F6-D517-C486-47F1-18BCF332B3E0}"/>
            </ac:picMkLst>
          </pc:picChg>
        </pc:sldLayoutChg>
        <pc:sldLayoutChg chg="addSp delSp modSp mod">
          <pc:chgData name="Julien Brajard" userId="e0ca8bdd-fcbd-4ef0-8353-c6d62c797e92" providerId="ADAL" clId="{2D37D73D-A1A6-C646-A4F9-66E9DF051E26}" dt="2023-10-24T07:37:38.940" v="91"/>
          <pc:sldLayoutMkLst>
            <pc:docMk/>
            <pc:sldMasterMk cId="1923271715" sldId="2147483648"/>
            <pc:sldLayoutMk cId="2493434212" sldId="2147483656"/>
          </pc:sldLayoutMkLst>
          <pc:picChg chg="add mod">
            <ac:chgData name="Julien Brajard" userId="e0ca8bdd-fcbd-4ef0-8353-c6d62c797e92" providerId="ADAL" clId="{2D37D73D-A1A6-C646-A4F9-66E9DF051E26}" dt="2023-10-24T07:37:38.940" v="91"/>
            <ac:picMkLst>
              <pc:docMk/>
              <pc:sldMasterMk cId="1923271715" sldId="2147483648"/>
              <pc:sldLayoutMk cId="2493434212" sldId="2147483656"/>
              <ac:picMk id="2" creationId="{A7578AB8-196A-4880-DDFD-CC314629CEEB}"/>
            </ac:picMkLst>
          </pc:picChg>
          <pc:picChg chg="add mod">
            <ac:chgData name="Julien Brajard" userId="e0ca8bdd-fcbd-4ef0-8353-c6d62c797e92" providerId="ADAL" clId="{2D37D73D-A1A6-C646-A4F9-66E9DF051E26}" dt="2023-10-24T07:37:38.940" v="91"/>
            <ac:picMkLst>
              <pc:docMk/>
              <pc:sldMasterMk cId="1923271715" sldId="2147483648"/>
              <pc:sldLayoutMk cId="2493434212" sldId="2147483656"/>
              <ac:picMk id="3" creationId="{5C3C2D4D-A7B7-9DC8-BBF8-2F64C36F94D7}"/>
            </ac:picMkLst>
          </pc:picChg>
          <pc:picChg chg="add mod">
            <ac:chgData name="Julien Brajard" userId="e0ca8bdd-fcbd-4ef0-8353-c6d62c797e92" providerId="ADAL" clId="{2D37D73D-A1A6-C646-A4F9-66E9DF051E26}" dt="2023-10-24T07:37:38.940" v="91"/>
            <ac:picMkLst>
              <pc:docMk/>
              <pc:sldMasterMk cId="1923271715" sldId="2147483648"/>
              <pc:sldLayoutMk cId="2493434212" sldId="2147483656"/>
              <ac:picMk id="4" creationId="{F9E91E28-3F8C-942E-3EE3-2BB086991971}"/>
            </ac:picMkLst>
          </pc:picChg>
          <pc:picChg chg="del">
            <ac:chgData name="Julien Brajard" userId="e0ca8bdd-fcbd-4ef0-8353-c6d62c797e92" providerId="ADAL" clId="{2D37D73D-A1A6-C646-A4F9-66E9DF051E26}" dt="2023-10-24T07:37:38.719" v="90" actId="478"/>
            <ac:picMkLst>
              <pc:docMk/>
              <pc:sldMasterMk cId="1923271715" sldId="2147483648"/>
              <pc:sldLayoutMk cId="2493434212" sldId="2147483656"/>
              <ac:picMk id="16" creationId="{EB3EFC0A-1BE1-AE7A-AD5C-065414E13096}"/>
            </ac:picMkLst>
          </pc:picChg>
        </pc:sldLayoutChg>
        <pc:sldLayoutChg chg="addSp modSp">
          <pc:chgData name="Julien Brajard" userId="e0ca8bdd-fcbd-4ef0-8353-c6d62c797e92" providerId="ADAL" clId="{2D37D73D-A1A6-C646-A4F9-66E9DF051E26}" dt="2023-10-24T07:37:10.140" v="85"/>
          <pc:sldLayoutMkLst>
            <pc:docMk/>
            <pc:sldMasterMk cId="1923271715" sldId="2147483648"/>
            <pc:sldLayoutMk cId="2503582642" sldId="2147483660"/>
          </pc:sldLayoutMkLst>
          <pc:picChg chg="add mod">
            <ac:chgData name="Julien Brajard" userId="e0ca8bdd-fcbd-4ef0-8353-c6d62c797e92" providerId="ADAL" clId="{2D37D73D-A1A6-C646-A4F9-66E9DF051E26}" dt="2023-10-24T07:37:10.140" v="85"/>
            <ac:picMkLst>
              <pc:docMk/>
              <pc:sldMasterMk cId="1923271715" sldId="2147483648"/>
              <pc:sldLayoutMk cId="2503582642" sldId="2147483660"/>
              <ac:picMk id="4" creationId="{5DE4FCE2-986F-5EDD-D5D9-9E176E14022F}"/>
            </ac:picMkLst>
          </pc:picChg>
        </pc:sldLayoutChg>
        <pc:sldLayoutChg chg="addSp delSp modSp mod">
          <pc:chgData name="Julien Brajard" userId="e0ca8bdd-fcbd-4ef0-8353-c6d62c797e92" providerId="ADAL" clId="{2D37D73D-A1A6-C646-A4F9-66E9DF051E26}" dt="2023-10-24T07:37:08.316" v="84"/>
          <pc:sldLayoutMkLst>
            <pc:docMk/>
            <pc:sldMasterMk cId="1923271715" sldId="2147483648"/>
            <pc:sldLayoutMk cId="2263186534" sldId="2147483661"/>
          </pc:sldLayoutMkLst>
          <pc:spChg chg="add del mod">
            <ac:chgData name="Julien Brajard" userId="e0ca8bdd-fcbd-4ef0-8353-c6d62c797e92" providerId="ADAL" clId="{2D37D73D-A1A6-C646-A4F9-66E9DF051E26}" dt="2023-10-24T07:37:02.586" v="82" actId="21"/>
            <ac:spMkLst>
              <pc:docMk/>
              <pc:sldMasterMk cId="1923271715" sldId="2147483648"/>
              <pc:sldLayoutMk cId="2263186534" sldId="2147483661"/>
              <ac:spMk id="11" creationId="{41CCFFFB-4FFB-660B-8551-172EA403081B}"/>
            </ac:spMkLst>
          </pc:spChg>
          <pc:picChg chg="add del mod">
            <ac:chgData name="Julien Brajard" userId="e0ca8bdd-fcbd-4ef0-8353-c6d62c797e92" providerId="ADAL" clId="{2D37D73D-A1A6-C646-A4F9-66E9DF051E26}" dt="2023-10-24T07:37:02.994" v="83"/>
            <ac:picMkLst>
              <pc:docMk/>
              <pc:sldMasterMk cId="1923271715" sldId="2147483648"/>
              <pc:sldLayoutMk cId="2263186534" sldId="2147483661"/>
              <ac:picMk id="2" creationId="{C77138F3-F873-1006-0815-1875D2D78660}"/>
            </ac:picMkLst>
          </pc:picChg>
          <pc:picChg chg="add mod">
            <ac:chgData name="Julien Brajard" userId="e0ca8bdd-fcbd-4ef0-8353-c6d62c797e92" providerId="ADAL" clId="{2D37D73D-A1A6-C646-A4F9-66E9DF051E26}" dt="2023-10-24T07:37:08.316" v="84"/>
            <ac:picMkLst>
              <pc:docMk/>
              <pc:sldMasterMk cId="1923271715" sldId="2147483648"/>
              <pc:sldLayoutMk cId="2263186534" sldId="2147483661"/>
              <ac:picMk id="3" creationId="{3D6DAEFD-7DF6-64B8-EEE8-E7E2773F804E}"/>
            </ac:picMkLst>
          </pc:picChg>
        </pc:sldLayoutChg>
        <pc:sldLayoutChg chg="addSp modSp">
          <pc:chgData name="Julien Brajard" userId="e0ca8bdd-fcbd-4ef0-8353-c6d62c797e92" providerId="ADAL" clId="{2D37D73D-A1A6-C646-A4F9-66E9DF051E26}" dt="2023-10-24T07:37:12.031" v="86"/>
          <pc:sldLayoutMkLst>
            <pc:docMk/>
            <pc:sldMasterMk cId="1923271715" sldId="2147483648"/>
            <pc:sldLayoutMk cId="2901545028" sldId="2147483662"/>
          </pc:sldLayoutMkLst>
          <pc:picChg chg="add mod">
            <ac:chgData name="Julien Brajard" userId="e0ca8bdd-fcbd-4ef0-8353-c6d62c797e92" providerId="ADAL" clId="{2D37D73D-A1A6-C646-A4F9-66E9DF051E26}" dt="2023-10-24T07:37:12.031" v="86"/>
            <ac:picMkLst>
              <pc:docMk/>
              <pc:sldMasterMk cId="1923271715" sldId="2147483648"/>
              <pc:sldLayoutMk cId="2901545028" sldId="2147483662"/>
              <ac:picMk id="2" creationId="{97D39F04-3A0D-7DCE-9F0C-C8BCFECDFCAD}"/>
            </ac:picMkLst>
          </pc:picChg>
        </pc:sldLayoutChg>
        <pc:sldLayoutChg chg="addSp delSp modSp mod">
          <pc:chgData name="Julien Brajard" userId="e0ca8bdd-fcbd-4ef0-8353-c6d62c797e92" providerId="ADAL" clId="{2D37D73D-A1A6-C646-A4F9-66E9DF051E26}" dt="2023-10-24T07:38:19.960" v="103" actId="1076"/>
          <pc:sldLayoutMkLst>
            <pc:docMk/>
            <pc:sldMasterMk cId="1923271715" sldId="2147483648"/>
            <pc:sldLayoutMk cId="328413966" sldId="2147483663"/>
          </pc:sldLayoutMkLst>
          <pc:picChg chg="del">
            <ac:chgData name="Julien Brajard" userId="e0ca8bdd-fcbd-4ef0-8353-c6d62c797e92" providerId="ADAL" clId="{2D37D73D-A1A6-C646-A4F9-66E9DF051E26}" dt="2023-10-24T07:37:43.367" v="92" actId="478"/>
            <ac:picMkLst>
              <pc:docMk/>
              <pc:sldMasterMk cId="1923271715" sldId="2147483648"/>
              <pc:sldLayoutMk cId="328413966" sldId="2147483663"/>
              <ac:picMk id="2" creationId="{5E0911CE-3F50-2EE9-78E2-CF1AD5E412A9}"/>
            </ac:picMkLst>
          </pc:picChg>
          <pc:picChg chg="add del mod">
            <ac:chgData name="Julien Brajard" userId="e0ca8bdd-fcbd-4ef0-8353-c6d62c797e92" providerId="ADAL" clId="{2D37D73D-A1A6-C646-A4F9-66E9DF051E26}" dt="2023-10-24T07:38:11.640" v="101" actId="478"/>
            <ac:picMkLst>
              <pc:docMk/>
              <pc:sldMasterMk cId="1923271715" sldId="2147483648"/>
              <pc:sldLayoutMk cId="328413966" sldId="2147483663"/>
              <ac:picMk id="3" creationId="{51C9497F-4AEF-A024-8F6F-4C10F9D60D70}"/>
            </ac:picMkLst>
          </pc:picChg>
          <pc:picChg chg="add del mod">
            <ac:chgData name="Julien Brajard" userId="e0ca8bdd-fcbd-4ef0-8353-c6d62c797e92" providerId="ADAL" clId="{2D37D73D-A1A6-C646-A4F9-66E9DF051E26}" dt="2023-10-24T07:38:11.640" v="101" actId="478"/>
            <ac:picMkLst>
              <pc:docMk/>
              <pc:sldMasterMk cId="1923271715" sldId="2147483648"/>
              <pc:sldLayoutMk cId="328413966" sldId="2147483663"/>
              <ac:picMk id="4" creationId="{2BFE6563-8176-DA23-7D0B-FC298960F6CC}"/>
            </ac:picMkLst>
          </pc:picChg>
          <pc:picChg chg="add del mod">
            <ac:chgData name="Julien Brajard" userId="e0ca8bdd-fcbd-4ef0-8353-c6d62c797e92" providerId="ADAL" clId="{2D37D73D-A1A6-C646-A4F9-66E9DF051E26}" dt="2023-10-24T07:38:11.640" v="101" actId="478"/>
            <ac:picMkLst>
              <pc:docMk/>
              <pc:sldMasterMk cId="1923271715" sldId="2147483648"/>
              <pc:sldLayoutMk cId="328413966" sldId="2147483663"/>
              <ac:picMk id="5" creationId="{D28D3133-3174-99B6-7B8F-5A04EB6544BD}"/>
            </ac:picMkLst>
          </pc:picChg>
          <pc:picChg chg="add mod">
            <ac:chgData name="Julien Brajard" userId="e0ca8bdd-fcbd-4ef0-8353-c6d62c797e92" providerId="ADAL" clId="{2D37D73D-A1A6-C646-A4F9-66E9DF051E26}" dt="2023-10-24T07:38:19.960" v="103" actId="1076"/>
            <ac:picMkLst>
              <pc:docMk/>
              <pc:sldMasterMk cId="1923271715" sldId="2147483648"/>
              <pc:sldLayoutMk cId="328413966" sldId="2147483663"/>
              <ac:picMk id="6" creationId="{D5D353B2-AEB7-BB9C-D3F5-147FA028CE47}"/>
            </ac:picMkLst>
          </pc:picChg>
          <pc:picChg chg="add mod">
            <ac:chgData name="Julien Brajard" userId="e0ca8bdd-fcbd-4ef0-8353-c6d62c797e92" providerId="ADAL" clId="{2D37D73D-A1A6-C646-A4F9-66E9DF051E26}" dt="2023-10-24T07:38:19.960" v="103" actId="1076"/>
            <ac:picMkLst>
              <pc:docMk/>
              <pc:sldMasterMk cId="1923271715" sldId="2147483648"/>
              <pc:sldLayoutMk cId="328413966" sldId="2147483663"/>
              <ac:picMk id="7" creationId="{7CFC49FC-A6C9-26CA-C97E-83D6901B290F}"/>
            </ac:picMkLst>
          </pc:picChg>
          <pc:picChg chg="add mod">
            <ac:chgData name="Julien Brajard" userId="e0ca8bdd-fcbd-4ef0-8353-c6d62c797e92" providerId="ADAL" clId="{2D37D73D-A1A6-C646-A4F9-66E9DF051E26}" dt="2023-10-24T07:38:19.960" v="103" actId="1076"/>
            <ac:picMkLst>
              <pc:docMk/>
              <pc:sldMasterMk cId="1923271715" sldId="2147483648"/>
              <pc:sldLayoutMk cId="328413966" sldId="2147483663"/>
              <ac:picMk id="8" creationId="{7847D009-8755-8A55-728C-2B70830DC735}"/>
            </ac:picMkLst>
          </pc:picChg>
        </pc:sldLayoutChg>
        <pc:sldLayoutChg chg="addSp delSp modSp mod">
          <pc:chgData name="Julien Brajard" userId="e0ca8bdd-fcbd-4ef0-8353-c6d62c797e92" providerId="ADAL" clId="{2D37D73D-A1A6-C646-A4F9-66E9DF051E26}" dt="2023-10-24T07:38:07.175" v="100" actId="1076"/>
          <pc:sldLayoutMkLst>
            <pc:docMk/>
            <pc:sldMasterMk cId="1923271715" sldId="2147483648"/>
            <pc:sldLayoutMk cId="573650733" sldId="2147483664"/>
          </pc:sldLayoutMkLst>
          <pc:picChg chg="add mod">
            <ac:chgData name="Julien Brajard" userId="e0ca8bdd-fcbd-4ef0-8353-c6d62c797e92" providerId="ADAL" clId="{2D37D73D-A1A6-C646-A4F9-66E9DF051E26}" dt="2023-10-24T07:38:07.175" v="100" actId="1076"/>
            <ac:picMkLst>
              <pc:docMk/>
              <pc:sldMasterMk cId="1923271715" sldId="2147483648"/>
              <pc:sldLayoutMk cId="573650733" sldId="2147483664"/>
              <ac:picMk id="2" creationId="{66F55C12-56E2-214E-F5C3-AC874A595470}"/>
            </ac:picMkLst>
          </pc:picChg>
          <pc:picChg chg="del">
            <ac:chgData name="Julien Brajard" userId="e0ca8bdd-fcbd-4ef0-8353-c6d62c797e92" providerId="ADAL" clId="{2D37D73D-A1A6-C646-A4F9-66E9DF051E26}" dt="2023-10-24T07:37:54.809" v="96" actId="478"/>
            <ac:picMkLst>
              <pc:docMk/>
              <pc:sldMasterMk cId="1923271715" sldId="2147483648"/>
              <pc:sldLayoutMk cId="573650733" sldId="2147483664"/>
              <ac:picMk id="3" creationId="{60836978-0124-30A9-47A5-D8890F28A1C6}"/>
            </ac:picMkLst>
          </pc:picChg>
          <pc:picChg chg="add mod">
            <ac:chgData name="Julien Brajard" userId="e0ca8bdd-fcbd-4ef0-8353-c6d62c797e92" providerId="ADAL" clId="{2D37D73D-A1A6-C646-A4F9-66E9DF051E26}" dt="2023-10-24T07:38:02.995" v="98" actId="1076"/>
            <ac:picMkLst>
              <pc:docMk/>
              <pc:sldMasterMk cId="1923271715" sldId="2147483648"/>
              <pc:sldLayoutMk cId="573650733" sldId="2147483664"/>
              <ac:picMk id="4" creationId="{696F3D0D-0831-D150-8686-8A396C31A12E}"/>
            </ac:picMkLst>
          </pc:picChg>
          <pc:picChg chg="add mod">
            <ac:chgData name="Julien Brajard" userId="e0ca8bdd-fcbd-4ef0-8353-c6d62c797e92" providerId="ADAL" clId="{2D37D73D-A1A6-C646-A4F9-66E9DF051E26}" dt="2023-10-24T07:38:05.155" v="99" actId="1076"/>
            <ac:picMkLst>
              <pc:docMk/>
              <pc:sldMasterMk cId="1923271715" sldId="2147483648"/>
              <pc:sldLayoutMk cId="573650733" sldId="2147483664"/>
              <ac:picMk id="5" creationId="{6680A6EE-582D-5C4A-77BE-C0F2DD0A50F3}"/>
            </ac:picMkLst>
          </pc:picChg>
        </pc:sldLayoutChg>
        <pc:sldLayoutChg chg="addSp delSp modSp mod">
          <pc:chgData name="Julien Brajard" userId="e0ca8bdd-fcbd-4ef0-8353-c6d62c797e92" providerId="ADAL" clId="{2D37D73D-A1A6-C646-A4F9-66E9DF051E26}" dt="2023-10-24T07:37:35.204" v="89" actId="1076"/>
          <pc:sldLayoutMkLst>
            <pc:docMk/>
            <pc:sldMasterMk cId="1923271715" sldId="2147483648"/>
            <pc:sldLayoutMk cId="428501942" sldId="2147483665"/>
          </pc:sldLayoutMkLst>
          <pc:picChg chg="add mod">
            <ac:chgData name="Julien Brajard" userId="e0ca8bdd-fcbd-4ef0-8353-c6d62c797e92" providerId="ADAL" clId="{2D37D73D-A1A6-C646-A4F9-66E9DF051E26}" dt="2023-10-24T07:37:35.204" v="89" actId="1076"/>
            <ac:picMkLst>
              <pc:docMk/>
              <pc:sldMasterMk cId="1923271715" sldId="2147483648"/>
              <pc:sldLayoutMk cId="428501942" sldId="2147483665"/>
              <ac:picMk id="2" creationId="{F451BEE0-3FC2-B220-E6C6-3A057CEC65A0}"/>
            </ac:picMkLst>
          </pc:picChg>
          <pc:picChg chg="del">
            <ac:chgData name="Julien Brajard" userId="e0ca8bdd-fcbd-4ef0-8353-c6d62c797e92" providerId="ADAL" clId="{2D37D73D-A1A6-C646-A4F9-66E9DF051E26}" dt="2023-10-24T07:37:30.566" v="87" actId="478"/>
            <ac:picMkLst>
              <pc:docMk/>
              <pc:sldMasterMk cId="1923271715" sldId="2147483648"/>
              <pc:sldLayoutMk cId="428501942" sldId="2147483665"/>
              <ac:picMk id="3" creationId="{69678C96-EB50-58F0-8E81-F60807844E49}"/>
            </ac:picMkLst>
          </pc:picChg>
          <pc:picChg chg="add mod">
            <ac:chgData name="Julien Brajard" userId="e0ca8bdd-fcbd-4ef0-8353-c6d62c797e92" providerId="ADAL" clId="{2D37D73D-A1A6-C646-A4F9-66E9DF051E26}" dt="2023-10-24T07:37:35.204" v="89" actId="1076"/>
            <ac:picMkLst>
              <pc:docMk/>
              <pc:sldMasterMk cId="1923271715" sldId="2147483648"/>
              <pc:sldLayoutMk cId="428501942" sldId="2147483665"/>
              <ac:picMk id="4" creationId="{38084214-9BA2-C38C-9DC8-3DE75538956F}"/>
            </ac:picMkLst>
          </pc:picChg>
          <pc:picChg chg="add mod">
            <ac:chgData name="Julien Brajard" userId="e0ca8bdd-fcbd-4ef0-8353-c6d62c797e92" providerId="ADAL" clId="{2D37D73D-A1A6-C646-A4F9-66E9DF051E26}" dt="2023-10-24T07:37:35.204" v="89" actId="1076"/>
            <ac:picMkLst>
              <pc:docMk/>
              <pc:sldMasterMk cId="1923271715" sldId="2147483648"/>
              <pc:sldLayoutMk cId="428501942" sldId="2147483665"/>
              <ac:picMk id="5" creationId="{26C9BE83-E37B-9787-6423-97DC0B975106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FEFBD6-ECAA-68A7-4D07-E8046EAFBA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BAD08-3A98-FE0A-FA8A-5D1146B117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1AE4D-4ECC-444A-8150-68398A75C020}" type="datetimeFigureOut">
              <a:rPr lang="en-NO" smtClean="0"/>
              <a:t>10/30/2023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86EDF-1FC1-B1DA-CB75-E56F101392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6DE8B-53FD-259F-15CC-975D9725FA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3BFA9-1929-C346-B25B-D12365B359D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31159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 Nor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631AF802-EC66-80D3-54FC-7AFA6060C8C1}"/>
              </a:ext>
            </a:extLst>
          </p:cNvPr>
          <p:cNvSpPr/>
          <p:nvPr userDrawn="1"/>
        </p:nvSpPr>
        <p:spPr>
          <a:xfrm>
            <a:off x="0" y="4878000"/>
            <a:ext cx="12192001" cy="1980000"/>
          </a:xfrm>
          <a:prstGeom prst="rect">
            <a:avLst/>
          </a:prstGeom>
          <a:solidFill>
            <a:srgbClr val="EAEA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1CED835-D101-89F4-8A9D-F3492B52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425" y="1239527"/>
            <a:ext cx="7253611" cy="1789812"/>
          </a:xfrm>
        </p:spPr>
        <p:txBody>
          <a:bodyPr anchor="t">
            <a:normAutofit/>
          </a:bodyPr>
          <a:lstStyle>
            <a:lvl1pPr>
              <a:defRPr sz="4000" b="0" i="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0487B1EE-569E-DFBF-9D73-254F0CD828F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5745" y="3175914"/>
            <a:ext cx="7253611" cy="310896"/>
          </a:xfrm>
        </p:spPr>
        <p:txBody>
          <a:bodyPr>
            <a:noAutofit/>
          </a:bodyPr>
          <a:lstStyle>
            <a:lvl1pPr>
              <a:defRPr sz="1600" b="1">
                <a:solidFill>
                  <a:schemeClr val="bg1"/>
                </a:solidFill>
                <a:latin typeface="+mj-lt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 sz="1200">
                <a:solidFill>
                  <a:schemeClr val="accent5"/>
                </a:solidFill>
              </a:defRPr>
            </a:lvl2pPr>
            <a:lvl3pPr>
              <a:defRPr sz="1200">
                <a:solidFill>
                  <a:schemeClr val="accent5"/>
                </a:solidFill>
              </a:defRPr>
            </a:lvl3pPr>
            <a:lvl4pPr>
              <a:defRPr sz="1200">
                <a:solidFill>
                  <a:schemeClr val="accent5"/>
                </a:solidFill>
              </a:defRPr>
            </a:lvl4pPr>
            <a:lvl5pPr>
              <a:defRPr sz="12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AC13DFA-BB1E-77FE-6A26-1812551704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60519" y="5618473"/>
            <a:ext cx="7767357" cy="515141"/>
          </a:xfrm>
        </p:spPr>
        <p:txBody>
          <a:bodyPr>
            <a:noAutofit/>
          </a:bodyPr>
          <a:lstStyle>
            <a:lvl1pPr>
              <a:defRPr sz="2800" b="0">
                <a:solidFill>
                  <a:srgbClr val="00636B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1200">
                <a:solidFill>
                  <a:schemeClr val="accent5"/>
                </a:solidFill>
              </a:defRPr>
            </a:lvl2pPr>
            <a:lvl3pPr>
              <a:defRPr sz="1200">
                <a:solidFill>
                  <a:schemeClr val="accent5"/>
                </a:solidFill>
              </a:defRPr>
            </a:lvl3pPr>
            <a:lvl4pPr>
              <a:defRPr sz="1200">
                <a:solidFill>
                  <a:schemeClr val="accent5"/>
                </a:solidFill>
              </a:defRPr>
            </a:lvl4pPr>
            <a:lvl5pPr>
              <a:defRPr sz="12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Bilde 12" descr="Et bilde som inneholder tekst, plakat, pattedyr&#10;&#10;Automatisk generert beskrivelse">
            <a:extLst>
              <a:ext uri="{FF2B5EF4-FFF2-40B4-BE49-F238E27FC236}">
                <a16:creationId xmlns:a16="http://schemas.microsoft.com/office/drawing/2014/main" id="{11FFE322-E2AC-6DBF-3C55-04C3D996B4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34" y="5335471"/>
            <a:ext cx="815130" cy="1039614"/>
          </a:xfrm>
          <a:prstGeom prst="rect">
            <a:avLst/>
          </a:prstGeom>
        </p:spPr>
      </p:pic>
      <p:pic>
        <p:nvPicPr>
          <p:cNvPr id="3" name="Bilde 2" descr="Et bilde som inneholder tekst, pattedyr, bjørn&#10;&#10;Automatisk generert beskrivelse">
            <a:extLst>
              <a:ext uri="{FF2B5EF4-FFF2-40B4-BE49-F238E27FC236}">
                <a16:creationId xmlns:a16="http://schemas.microsoft.com/office/drawing/2014/main" id="{682340C2-6D99-883A-03B1-DBB379461E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42"/>
          <a:stretch/>
        </p:blipFill>
        <p:spPr>
          <a:xfrm>
            <a:off x="7810056" y="1055433"/>
            <a:ext cx="3656843" cy="3098181"/>
          </a:xfrm>
          <a:prstGeom prst="rect">
            <a:avLst/>
          </a:prstGeom>
        </p:spPr>
      </p:pic>
      <p:pic>
        <p:nvPicPr>
          <p:cNvPr id="19" name="Picture 18" descr="A blue letter on a blue surface&#10;&#10;Description automatically generated">
            <a:extLst>
              <a:ext uri="{FF2B5EF4-FFF2-40B4-BE49-F238E27FC236}">
                <a16:creationId xmlns:a16="http://schemas.microsoft.com/office/drawing/2014/main" id="{9F11CBB4-EFC5-C117-4258-74F06C1383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35" y="5346893"/>
            <a:ext cx="1287595" cy="1039614"/>
          </a:xfrm>
          <a:prstGeom prst="rect">
            <a:avLst/>
          </a:prstGeom>
        </p:spPr>
      </p:pic>
      <p:pic>
        <p:nvPicPr>
          <p:cNvPr id="27" name="Picture 26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7A7AAA7B-8A3F-2665-A7E7-8C0E65DEFA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98" y="5852661"/>
            <a:ext cx="1260750" cy="45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4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sside med innrykk og bilde">
    <p:bg>
      <p:bgPr>
        <a:solidFill>
          <a:srgbClr val="F7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ED04AB-CB18-36A8-4BBB-38CD1CADDFF6}"/>
              </a:ext>
            </a:extLst>
          </p:cNvPr>
          <p:cNvSpPr/>
          <p:nvPr userDrawn="1"/>
        </p:nvSpPr>
        <p:spPr>
          <a:xfrm>
            <a:off x="0" y="0"/>
            <a:ext cx="6789761" cy="6858000"/>
          </a:xfrm>
          <a:prstGeom prst="rect">
            <a:avLst/>
          </a:prstGeom>
          <a:solidFill>
            <a:srgbClr val="EA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AD4EEA9-F84C-FD4D-005D-8D88ADBD21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89762" y="0"/>
            <a:ext cx="5408502" cy="6858000"/>
          </a:xfrm>
          <a:custGeom>
            <a:avLst/>
            <a:gdLst>
              <a:gd name="connsiteX0" fmla="*/ 0 w 7110412"/>
              <a:gd name="connsiteY0" fmla="*/ 0 h 5413829"/>
              <a:gd name="connsiteX1" fmla="*/ 7110412 w 7110412"/>
              <a:gd name="connsiteY1" fmla="*/ 0 h 5413829"/>
              <a:gd name="connsiteX2" fmla="*/ 7110412 w 7110412"/>
              <a:gd name="connsiteY2" fmla="*/ 5413829 h 5413829"/>
              <a:gd name="connsiteX3" fmla="*/ 0 w 7110412"/>
              <a:gd name="connsiteY3" fmla="*/ 5413829 h 541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412" h="5413829">
                <a:moveTo>
                  <a:pt x="0" y="0"/>
                </a:moveTo>
                <a:lnTo>
                  <a:pt x="7110412" y="0"/>
                </a:lnTo>
                <a:lnTo>
                  <a:pt x="7110412" y="5413829"/>
                </a:lnTo>
                <a:lnTo>
                  <a:pt x="0" y="5413829"/>
                </a:lnTo>
                <a:close/>
              </a:path>
            </a:pathLst>
          </a:custGeom>
          <a:solidFill>
            <a:srgbClr val="93B4CC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 err="1"/>
              <a:t>Klikk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symbol for å </a:t>
            </a:r>
            <a:r>
              <a:rPr lang="en-US" dirty="0" err="1"/>
              <a:t>sette</a:t>
            </a:r>
            <a:r>
              <a:rPr lang="en-US" dirty="0"/>
              <a:t> inn </a:t>
            </a:r>
            <a:r>
              <a:rPr lang="en-US" dirty="0" err="1"/>
              <a:t>bilde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8D74CC-3C12-0569-CD51-A814A258E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425" y="685801"/>
            <a:ext cx="5807575" cy="630216"/>
          </a:xfrm>
        </p:spPr>
        <p:txBody>
          <a:bodyPr anchor="t">
            <a:normAutofit/>
          </a:bodyPr>
          <a:lstStyle>
            <a:lvl1pPr>
              <a:defRPr sz="2800" b="0" i="0">
                <a:solidFill>
                  <a:srgbClr val="00636B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B05D1F5-A765-6E00-7D9A-73EE259C561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8425" y="1774297"/>
            <a:ext cx="5807575" cy="310896"/>
          </a:xfrm>
        </p:spPr>
        <p:txBody>
          <a:bodyPr>
            <a:noAutofit/>
          </a:bodyPr>
          <a:lstStyle>
            <a:lvl1pPr>
              <a:defRPr sz="1600" b="1">
                <a:solidFill>
                  <a:srgbClr val="00636B"/>
                </a:solidFill>
                <a:latin typeface="+mj-lt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 sz="1200">
                <a:solidFill>
                  <a:schemeClr val="accent5"/>
                </a:solidFill>
              </a:defRPr>
            </a:lvl2pPr>
            <a:lvl3pPr>
              <a:defRPr sz="1200">
                <a:solidFill>
                  <a:schemeClr val="accent5"/>
                </a:solidFill>
              </a:defRPr>
            </a:lvl3pPr>
            <a:lvl4pPr>
              <a:defRPr sz="1200">
                <a:solidFill>
                  <a:schemeClr val="accent5"/>
                </a:solidFill>
              </a:defRPr>
            </a:lvl4pPr>
            <a:lvl5pPr>
              <a:defRPr sz="12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038B00F-BAF7-BDB8-B43C-0C165C18D5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8425" y="2280545"/>
            <a:ext cx="5807575" cy="3891653"/>
          </a:xfrm>
        </p:spPr>
        <p:txBody>
          <a:bodyPr>
            <a:noAutofit/>
          </a:bodyPr>
          <a:lstStyle>
            <a:lvl1pPr marL="361950" indent="-273050">
              <a:buClr>
                <a:srgbClr val="EC7D30"/>
              </a:buClr>
              <a:buSzPct val="125000"/>
              <a:buFont typeface="Wingdings" panose="05000000000000000000" pitchFamily="2" charset="2"/>
              <a:buChar char="ü"/>
              <a:defRPr sz="1200" b="0">
                <a:solidFill>
                  <a:srgbClr val="103B33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1200">
                <a:solidFill>
                  <a:schemeClr val="accent5"/>
                </a:solidFill>
              </a:defRPr>
            </a:lvl2pPr>
            <a:lvl3pPr>
              <a:defRPr sz="1200">
                <a:solidFill>
                  <a:schemeClr val="accent5"/>
                </a:solidFill>
              </a:defRPr>
            </a:lvl3pPr>
            <a:lvl4pPr>
              <a:defRPr sz="1200">
                <a:solidFill>
                  <a:schemeClr val="accent5"/>
                </a:solidFill>
              </a:defRPr>
            </a:lvl4pPr>
            <a:lvl5pPr>
              <a:defRPr sz="12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med bilde og Norsk logo bunn">
    <p:bg>
      <p:bgPr>
        <a:solidFill>
          <a:srgbClr val="F7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>
            <a:extLst>
              <a:ext uri="{FF2B5EF4-FFF2-40B4-BE49-F238E27FC236}">
                <a16:creationId xmlns:a16="http://schemas.microsoft.com/office/drawing/2014/main" id="{C4EC3FD5-98C0-912F-FEFC-19770577C8A7}"/>
              </a:ext>
            </a:extLst>
          </p:cNvPr>
          <p:cNvSpPr/>
          <p:nvPr userDrawn="1"/>
        </p:nvSpPr>
        <p:spPr>
          <a:xfrm>
            <a:off x="-1" y="4878000"/>
            <a:ext cx="12196800" cy="1980000"/>
          </a:xfrm>
          <a:prstGeom prst="rect">
            <a:avLst/>
          </a:prstGeom>
          <a:solidFill>
            <a:srgbClr val="EAEA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1212AA3B-D695-9C53-0737-F797C2E036C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8264" cy="4878000"/>
          </a:xfrm>
          <a:custGeom>
            <a:avLst/>
            <a:gdLst>
              <a:gd name="connsiteX0" fmla="*/ 0 w 7110412"/>
              <a:gd name="connsiteY0" fmla="*/ 0 h 5413829"/>
              <a:gd name="connsiteX1" fmla="*/ 7110412 w 7110412"/>
              <a:gd name="connsiteY1" fmla="*/ 0 h 5413829"/>
              <a:gd name="connsiteX2" fmla="*/ 7110412 w 7110412"/>
              <a:gd name="connsiteY2" fmla="*/ 5413829 h 5413829"/>
              <a:gd name="connsiteX3" fmla="*/ 0 w 7110412"/>
              <a:gd name="connsiteY3" fmla="*/ 5413829 h 541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412" h="5413829">
                <a:moveTo>
                  <a:pt x="0" y="0"/>
                </a:moveTo>
                <a:lnTo>
                  <a:pt x="7110412" y="0"/>
                </a:lnTo>
                <a:lnTo>
                  <a:pt x="7110412" y="5413829"/>
                </a:lnTo>
                <a:lnTo>
                  <a:pt x="0" y="5413829"/>
                </a:lnTo>
                <a:close/>
              </a:path>
            </a:pathLst>
          </a:custGeom>
          <a:solidFill>
            <a:srgbClr val="93B4CC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 err="1"/>
              <a:t>Klikk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symbol for å </a:t>
            </a:r>
            <a:r>
              <a:rPr lang="en-US" dirty="0" err="1"/>
              <a:t>sette</a:t>
            </a:r>
            <a:r>
              <a:rPr lang="en-US" dirty="0"/>
              <a:t> inn </a:t>
            </a:r>
            <a:r>
              <a:rPr lang="en-US" dirty="0" err="1"/>
              <a:t>bilde</a:t>
            </a:r>
            <a:endParaRPr lang="en-US" dirty="0"/>
          </a:p>
        </p:txBody>
      </p:sp>
      <p:pic>
        <p:nvPicPr>
          <p:cNvPr id="2" name="Bilde 12" descr="Et bilde som inneholder tekst, plakat, pattedyr&#10;&#10;Automatisk generert beskrivelse">
            <a:extLst>
              <a:ext uri="{FF2B5EF4-FFF2-40B4-BE49-F238E27FC236}">
                <a16:creationId xmlns:a16="http://schemas.microsoft.com/office/drawing/2014/main" id="{A7578AB8-196A-4880-DDFD-CC314629CE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160" y="5408299"/>
            <a:ext cx="815130" cy="1039614"/>
          </a:xfrm>
          <a:prstGeom prst="rect">
            <a:avLst/>
          </a:prstGeom>
        </p:spPr>
      </p:pic>
      <p:pic>
        <p:nvPicPr>
          <p:cNvPr id="3" name="Picture 2" descr="A blue letter on a blue surface&#10;&#10;Description automatically generated">
            <a:extLst>
              <a:ext uri="{FF2B5EF4-FFF2-40B4-BE49-F238E27FC236}">
                <a16:creationId xmlns:a16="http://schemas.microsoft.com/office/drawing/2014/main" id="{5C3C2D4D-A7B7-9DC8-BBF8-2F64C36F94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461" y="5419721"/>
            <a:ext cx="1287595" cy="1039614"/>
          </a:xfrm>
          <a:prstGeom prst="rect">
            <a:avLst/>
          </a:prstGeom>
        </p:spPr>
      </p:pic>
      <p:pic>
        <p:nvPicPr>
          <p:cNvPr id="4" name="Picture 3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F9E91E28-3F8C-942E-3EE3-2BB0869919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524" y="5925489"/>
            <a:ext cx="1260750" cy="45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34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med bilde og Engelsk logo bunn">
    <p:bg>
      <p:bgPr>
        <a:solidFill>
          <a:srgbClr val="F7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>
            <a:extLst>
              <a:ext uri="{FF2B5EF4-FFF2-40B4-BE49-F238E27FC236}">
                <a16:creationId xmlns:a16="http://schemas.microsoft.com/office/drawing/2014/main" id="{C4EC3FD5-98C0-912F-FEFC-19770577C8A7}"/>
              </a:ext>
            </a:extLst>
          </p:cNvPr>
          <p:cNvSpPr/>
          <p:nvPr userDrawn="1"/>
        </p:nvSpPr>
        <p:spPr>
          <a:xfrm>
            <a:off x="-2" y="4878000"/>
            <a:ext cx="12196800" cy="1980000"/>
          </a:xfrm>
          <a:prstGeom prst="rect">
            <a:avLst/>
          </a:prstGeom>
          <a:solidFill>
            <a:srgbClr val="EAEA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1212AA3B-D695-9C53-0737-F797C2E036C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8264" cy="4878000"/>
          </a:xfrm>
          <a:custGeom>
            <a:avLst/>
            <a:gdLst>
              <a:gd name="connsiteX0" fmla="*/ 0 w 7110412"/>
              <a:gd name="connsiteY0" fmla="*/ 0 h 5413829"/>
              <a:gd name="connsiteX1" fmla="*/ 7110412 w 7110412"/>
              <a:gd name="connsiteY1" fmla="*/ 0 h 5413829"/>
              <a:gd name="connsiteX2" fmla="*/ 7110412 w 7110412"/>
              <a:gd name="connsiteY2" fmla="*/ 5413829 h 5413829"/>
              <a:gd name="connsiteX3" fmla="*/ 0 w 7110412"/>
              <a:gd name="connsiteY3" fmla="*/ 5413829 h 541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412" h="5413829">
                <a:moveTo>
                  <a:pt x="0" y="0"/>
                </a:moveTo>
                <a:lnTo>
                  <a:pt x="7110412" y="0"/>
                </a:lnTo>
                <a:lnTo>
                  <a:pt x="7110412" y="5413829"/>
                </a:lnTo>
                <a:lnTo>
                  <a:pt x="0" y="5413829"/>
                </a:lnTo>
                <a:close/>
              </a:path>
            </a:pathLst>
          </a:custGeom>
          <a:solidFill>
            <a:srgbClr val="93B4CC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 err="1"/>
              <a:t>Klikk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symbol for å </a:t>
            </a:r>
            <a:r>
              <a:rPr lang="en-US" dirty="0" err="1"/>
              <a:t>sette</a:t>
            </a:r>
            <a:r>
              <a:rPr lang="en-US" dirty="0"/>
              <a:t> inn </a:t>
            </a:r>
            <a:r>
              <a:rPr lang="en-US" dirty="0" err="1"/>
              <a:t>bilde</a:t>
            </a:r>
            <a:endParaRPr lang="en-US" dirty="0"/>
          </a:p>
        </p:txBody>
      </p:sp>
      <p:pic>
        <p:nvPicPr>
          <p:cNvPr id="2" name="Bilde 12" descr="Et bilde som inneholder tekst, plakat, pattedyr&#10;&#10;Automatisk generert beskrivelse">
            <a:extLst>
              <a:ext uri="{FF2B5EF4-FFF2-40B4-BE49-F238E27FC236}">
                <a16:creationId xmlns:a16="http://schemas.microsoft.com/office/drawing/2014/main" id="{F451BEE0-3FC2-B220-E6C6-3A057CEC65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160" y="5408299"/>
            <a:ext cx="815130" cy="1039614"/>
          </a:xfrm>
          <a:prstGeom prst="rect">
            <a:avLst/>
          </a:prstGeom>
        </p:spPr>
      </p:pic>
      <p:pic>
        <p:nvPicPr>
          <p:cNvPr id="4" name="Picture 3" descr="A blue letter on a blue surface&#10;&#10;Description automatically generated">
            <a:extLst>
              <a:ext uri="{FF2B5EF4-FFF2-40B4-BE49-F238E27FC236}">
                <a16:creationId xmlns:a16="http://schemas.microsoft.com/office/drawing/2014/main" id="{38084214-9BA2-C38C-9DC8-3DE75538956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461" y="5419721"/>
            <a:ext cx="1287595" cy="1039614"/>
          </a:xfrm>
          <a:prstGeom prst="rect">
            <a:avLst/>
          </a:prstGeom>
        </p:spPr>
      </p:pic>
      <p:pic>
        <p:nvPicPr>
          <p:cNvPr id="5" name="Picture 4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26C9BE83-E37B-9787-6423-97DC0B97510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524" y="5925489"/>
            <a:ext cx="1260750" cy="45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1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med logo topp">
    <p:bg>
      <p:bgPr>
        <a:solidFill>
          <a:srgbClr val="F7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12" descr="Et bilde som inneholder tekst, plakat, pattedyr&#10;&#10;Automatisk generert beskrivelse">
            <a:extLst>
              <a:ext uri="{FF2B5EF4-FFF2-40B4-BE49-F238E27FC236}">
                <a16:creationId xmlns:a16="http://schemas.microsoft.com/office/drawing/2014/main" id="{D5D353B2-AEB7-BB9C-D3F5-147FA028CE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460" y="140894"/>
            <a:ext cx="576241" cy="734936"/>
          </a:xfrm>
          <a:prstGeom prst="rect">
            <a:avLst/>
          </a:prstGeom>
        </p:spPr>
      </p:pic>
      <p:pic>
        <p:nvPicPr>
          <p:cNvPr id="7" name="Picture 6" descr="A blue letter on a blue surface&#10;&#10;Description automatically generated">
            <a:extLst>
              <a:ext uri="{FF2B5EF4-FFF2-40B4-BE49-F238E27FC236}">
                <a16:creationId xmlns:a16="http://schemas.microsoft.com/office/drawing/2014/main" id="{7CFC49FC-A6C9-26CA-C97E-83D6901B29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132" y="140894"/>
            <a:ext cx="910242" cy="734936"/>
          </a:xfrm>
          <a:prstGeom prst="rect">
            <a:avLst/>
          </a:prstGeom>
        </p:spPr>
      </p:pic>
      <p:pic>
        <p:nvPicPr>
          <p:cNvPr id="8" name="Picture 7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7847D009-8755-8A55-728C-2B70830DC7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284" y="353061"/>
            <a:ext cx="891265" cy="31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3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med logo topp høyre">
    <p:bg>
      <p:bgPr>
        <a:solidFill>
          <a:srgbClr val="F7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2" descr="Et bilde som inneholder tekst, plakat, pattedyr&#10;&#10;Automatisk generert beskrivelse">
            <a:extLst>
              <a:ext uri="{FF2B5EF4-FFF2-40B4-BE49-F238E27FC236}">
                <a16:creationId xmlns:a16="http://schemas.microsoft.com/office/drawing/2014/main" id="{66F55C12-56E2-214E-F5C3-AC874A5954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055" y="237999"/>
            <a:ext cx="576241" cy="734936"/>
          </a:xfrm>
          <a:prstGeom prst="rect">
            <a:avLst/>
          </a:prstGeom>
        </p:spPr>
      </p:pic>
      <p:pic>
        <p:nvPicPr>
          <p:cNvPr id="4" name="Picture 3" descr="A blue letter on a blue surface&#10;&#10;Description automatically generated">
            <a:extLst>
              <a:ext uri="{FF2B5EF4-FFF2-40B4-BE49-F238E27FC236}">
                <a16:creationId xmlns:a16="http://schemas.microsoft.com/office/drawing/2014/main" id="{696F3D0D-0831-D150-8686-8A396C31A1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727" y="237999"/>
            <a:ext cx="910242" cy="734936"/>
          </a:xfrm>
          <a:prstGeom prst="rect">
            <a:avLst/>
          </a:prstGeom>
        </p:spPr>
      </p:pic>
      <p:pic>
        <p:nvPicPr>
          <p:cNvPr id="5" name="Picture 4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6680A6EE-582D-5C4A-77BE-C0F2DD0A50F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879" y="450166"/>
            <a:ext cx="891265" cy="31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50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B! BRUK AV FARGER">
    <p:bg>
      <p:bgPr>
        <a:solidFill>
          <a:srgbClr val="F7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tekst, skjermbilde, Font, design&#10;&#10;Automatisk generert beskrivelse">
            <a:extLst>
              <a:ext uri="{FF2B5EF4-FFF2-40B4-BE49-F238E27FC236}">
                <a16:creationId xmlns:a16="http://schemas.microsoft.com/office/drawing/2014/main" id="{E1A655E1-CB37-DBCA-A1F5-24647F5193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8" y="0"/>
            <a:ext cx="10904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7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 Enge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D5073942-E7F3-971F-2955-56605E42A876}"/>
              </a:ext>
            </a:extLst>
          </p:cNvPr>
          <p:cNvSpPr/>
          <p:nvPr userDrawn="1"/>
        </p:nvSpPr>
        <p:spPr>
          <a:xfrm>
            <a:off x="0" y="4878000"/>
            <a:ext cx="12192001" cy="1980000"/>
          </a:xfrm>
          <a:prstGeom prst="rect">
            <a:avLst/>
          </a:prstGeom>
          <a:solidFill>
            <a:srgbClr val="EAEA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A15724A-54C6-3F9D-2C45-78A01782C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425" y="1239527"/>
            <a:ext cx="7265926" cy="1789812"/>
          </a:xfrm>
        </p:spPr>
        <p:txBody>
          <a:bodyPr anchor="t">
            <a:normAutofit/>
          </a:bodyPr>
          <a:lstStyle>
            <a:lvl1pPr>
              <a:defRPr sz="4000" b="0" i="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5202C5F3-E36F-32D3-17E8-8BA45650E0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5745" y="3175914"/>
            <a:ext cx="7228606" cy="310896"/>
          </a:xfrm>
        </p:spPr>
        <p:txBody>
          <a:bodyPr>
            <a:noAutofit/>
          </a:bodyPr>
          <a:lstStyle>
            <a:lvl1pPr>
              <a:defRPr sz="1600" b="1">
                <a:solidFill>
                  <a:schemeClr val="bg1"/>
                </a:solidFill>
                <a:effectLst/>
                <a:latin typeface="+mj-lt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 sz="1200">
                <a:solidFill>
                  <a:schemeClr val="accent5"/>
                </a:solidFill>
              </a:defRPr>
            </a:lvl2pPr>
            <a:lvl3pPr>
              <a:defRPr sz="1200">
                <a:solidFill>
                  <a:schemeClr val="accent5"/>
                </a:solidFill>
              </a:defRPr>
            </a:lvl3pPr>
            <a:lvl4pPr>
              <a:defRPr sz="1200">
                <a:solidFill>
                  <a:schemeClr val="accent5"/>
                </a:solidFill>
              </a:defRPr>
            </a:lvl4pPr>
            <a:lvl5pPr>
              <a:defRPr sz="12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127C6DC8-B4C9-0335-5C05-E3B0093B4CE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02067" y="5602385"/>
            <a:ext cx="7195065" cy="531229"/>
          </a:xfrm>
        </p:spPr>
        <p:txBody>
          <a:bodyPr>
            <a:noAutofit/>
          </a:bodyPr>
          <a:lstStyle>
            <a:lvl1pPr>
              <a:defRPr sz="2800" b="0">
                <a:solidFill>
                  <a:srgbClr val="00636B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1200">
                <a:solidFill>
                  <a:schemeClr val="accent5"/>
                </a:solidFill>
              </a:defRPr>
            </a:lvl2pPr>
            <a:lvl3pPr>
              <a:defRPr sz="1200">
                <a:solidFill>
                  <a:schemeClr val="accent5"/>
                </a:solidFill>
              </a:defRPr>
            </a:lvl3pPr>
            <a:lvl4pPr>
              <a:defRPr sz="1200">
                <a:solidFill>
                  <a:schemeClr val="accent5"/>
                </a:solidFill>
              </a:defRPr>
            </a:lvl4pPr>
            <a:lvl5pPr>
              <a:defRPr sz="12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Bilde 1" descr="Et bilde som inneholder tekst, pattedyr, bjørn&#10;&#10;Automatisk generert beskrivelse">
            <a:extLst>
              <a:ext uri="{FF2B5EF4-FFF2-40B4-BE49-F238E27FC236}">
                <a16:creationId xmlns:a16="http://schemas.microsoft.com/office/drawing/2014/main" id="{EBC418CE-14E7-0D93-7586-F8C2CDBF2F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42"/>
          <a:stretch/>
        </p:blipFill>
        <p:spPr>
          <a:xfrm>
            <a:off x="7810056" y="1055433"/>
            <a:ext cx="3656843" cy="3098181"/>
          </a:xfrm>
          <a:prstGeom prst="rect">
            <a:avLst/>
          </a:prstGeom>
        </p:spPr>
      </p:pic>
      <p:pic>
        <p:nvPicPr>
          <p:cNvPr id="3" name="Bilde 12" descr="Et bilde som inneholder tekst, plakat, pattedyr&#10;&#10;Automatisk generert beskrivelse">
            <a:extLst>
              <a:ext uri="{FF2B5EF4-FFF2-40B4-BE49-F238E27FC236}">
                <a16:creationId xmlns:a16="http://schemas.microsoft.com/office/drawing/2014/main" id="{A95FADAA-3349-7660-729D-699BF1AA97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34" y="5335471"/>
            <a:ext cx="815130" cy="1039614"/>
          </a:xfrm>
          <a:prstGeom prst="rect">
            <a:avLst/>
          </a:prstGeom>
        </p:spPr>
      </p:pic>
      <p:pic>
        <p:nvPicPr>
          <p:cNvPr id="4" name="Picture 3" descr="A blue letter on a blue surface&#10;&#10;Description automatically generated">
            <a:extLst>
              <a:ext uri="{FF2B5EF4-FFF2-40B4-BE49-F238E27FC236}">
                <a16:creationId xmlns:a16="http://schemas.microsoft.com/office/drawing/2014/main" id="{0AAF012A-5C47-3B2F-44A4-569004E6592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35" y="5346893"/>
            <a:ext cx="1287595" cy="1039614"/>
          </a:xfrm>
          <a:prstGeom prst="rect">
            <a:avLst/>
          </a:prstGeom>
        </p:spPr>
      </p:pic>
      <p:pic>
        <p:nvPicPr>
          <p:cNvPr id="5" name="Picture 4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9F7D69AF-D0B7-D232-6DE7-C0436783E02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98" y="5852661"/>
            <a:ext cx="1260750" cy="45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0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overskrift med norsk logo og bilde">
    <p:bg>
      <p:bgPr>
        <a:solidFill>
          <a:srgbClr val="F7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7631803F-2D5F-8502-1748-A8BDFF24A68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1" cy="487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3B4CC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 err="1"/>
              <a:t>Klikk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symbol for å </a:t>
            </a:r>
            <a:r>
              <a:rPr lang="en-US" dirty="0" err="1"/>
              <a:t>sette</a:t>
            </a:r>
            <a:r>
              <a:rPr lang="en-US" dirty="0"/>
              <a:t> inn </a:t>
            </a:r>
            <a:r>
              <a:rPr lang="en-US" dirty="0" err="1"/>
              <a:t>bilde</a:t>
            </a:r>
            <a:endParaRPr lang="en-US" dirty="0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6335C322-98CB-AC96-363E-F2E20E698B4E}"/>
              </a:ext>
            </a:extLst>
          </p:cNvPr>
          <p:cNvSpPr/>
          <p:nvPr userDrawn="1"/>
        </p:nvSpPr>
        <p:spPr>
          <a:xfrm>
            <a:off x="0" y="4878000"/>
            <a:ext cx="12196800" cy="1980000"/>
          </a:xfrm>
          <a:prstGeom prst="rect">
            <a:avLst/>
          </a:prstGeom>
          <a:solidFill>
            <a:srgbClr val="EAEA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D9E61A5-AACD-6438-1A5A-D9A5A15D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712" y="5180455"/>
            <a:ext cx="7137852" cy="937615"/>
          </a:xfrm>
        </p:spPr>
        <p:txBody>
          <a:bodyPr anchor="t">
            <a:normAutofit/>
          </a:bodyPr>
          <a:lstStyle>
            <a:lvl1pPr>
              <a:defRPr sz="2800" b="0" i="0">
                <a:solidFill>
                  <a:srgbClr val="103B33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1586E9B-BC0C-270E-EB30-D78448BE353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58710" y="6118070"/>
            <a:ext cx="7137853" cy="310896"/>
          </a:xfrm>
        </p:spPr>
        <p:txBody>
          <a:bodyPr>
            <a:noAutofit/>
          </a:bodyPr>
          <a:lstStyle>
            <a:lvl1pPr>
              <a:defRPr sz="1600" b="1">
                <a:solidFill>
                  <a:srgbClr val="00636B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1200">
                <a:solidFill>
                  <a:schemeClr val="accent5"/>
                </a:solidFill>
              </a:defRPr>
            </a:lvl2pPr>
            <a:lvl3pPr>
              <a:defRPr sz="1200">
                <a:solidFill>
                  <a:schemeClr val="accent5"/>
                </a:solidFill>
              </a:defRPr>
            </a:lvl3pPr>
            <a:lvl4pPr>
              <a:defRPr sz="1200">
                <a:solidFill>
                  <a:schemeClr val="accent5"/>
                </a:solidFill>
              </a:defRPr>
            </a:lvl4pPr>
            <a:lvl5pPr>
              <a:defRPr sz="12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Bilde 12" descr="Et bilde som inneholder tekst, plakat, pattedyr&#10;&#10;Automatisk generert beskrivelse">
            <a:extLst>
              <a:ext uri="{FF2B5EF4-FFF2-40B4-BE49-F238E27FC236}">
                <a16:creationId xmlns:a16="http://schemas.microsoft.com/office/drawing/2014/main" id="{F62820D0-7744-DAB1-9156-2515C19A7C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34" y="5335471"/>
            <a:ext cx="815130" cy="1039614"/>
          </a:xfrm>
          <a:prstGeom prst="rect">
            <a:avLst/>
          </a:prstGeom>
        </p:spPr>
      </p:pic>
      <p:pic>
        <p:nvPicPr>
          <p:cNvPr id="3" name="Picture 2" descr="A blue letter on a blue surface&#10;&#10;Description automatically generated">
            <a:extLst>
              <a:ext uri="{FF2B5EF4-FFF2-40B4-BE49-F238E27FC236}">
                <a16:creationId xmlns:a16="http://schemas.microsoft.com/office/drawing/2014/main" id="{6A766047-055F-6F42-B104-7A84CFC769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35" y="5346893"/>
            <a:ext cx="1287595" cy="1039614"/>
          </a:xfrm>
          <a:prstGeom prst="rect">
            <a:avLst/>
          </a:prstGeom>
        </p:spPr>
      </p:pic>
      <p:pic>
        <p:nvPicPr>
          <p:cNvPr id="4" name="Picture 3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CAE0F8B0-ED0C-AE5C-53E2-848CFC6ED6B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994" y="5698060"/>
            <a:ext cx="1260750" cy="45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5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overskrift med engelsk logo og bilde">
    <p:bg>
      <p:bgPr>
        <a:solidFill>
          <a:srgbClr val="F7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7DCB5E7C-A022-00BF-EBA1-9848F02012D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4800" y="0"/>
            <a:ext cx="12196800" cy="487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3B4CC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 err="1"/>
              <a:t>Klikk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symbol for å </a:t>
            </a:r>
            <a:r>
              <a:rPr lang="en-US" dirty="0" err="1"/>
              <a:t>sette</a:t>
            </a:r>
            <a:r>
              <a:rPr lang="en-US" dirty="0"/>
              <a:t> inn </a:t>
            </a:r>
            <a:r>
              <a:rPr lang="en-US" dirty="0" err="1"/>
              <a:t>bilde</a:t>
            </a:r>
            <a:endParaRPr lang="en-US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0812784-58B2-F486-538C-229B142BD959}"/>
              </a:ext>
            </a:extLst>
          </p:cNvPr>
          <p:cNvSpPr/>
          <p:nvPr userDrawn="1"/>
        </p:nvSpPr>
        <p:spPr>
          <a:xfrm>
            <a:off x="-1" y="4878000"/>
            <a:ext cx="12196800" cy="1980000"/>
          </a:xfrm>
          <a:prstGeom prst="rect">
            <a:avLst/>
          </a:prstGeom>
          <a:solidFill>
            <a:srgbClr val="EAEA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DDB55C6-5640-5EFE-751A-2F3299BC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724" y="5180455"/>
            <a:ext cx="7048840" cy="937615"/>
          </a:xfrm>
        </p:spPr>
        <p:txBody>
          <a:bodyPr anchor="t">
            <a:normAutofit/>
          </a:bodyPr>
          <a:lstStyle>
            <a:lvl1pPr>
              <a:defRPr sz="2800" b="0" i="0">
                <a:solidFill>
                  <a:srgbClr val="103B33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008AEBFA-158A-2AD9-05A8-D1E068ED845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47724" y="6118070"/>
            <a:ext cx="7048840" cy="310896"/>
          </a:xfrm>
        </p:spPr>
        <p:txBody>
          <a:bodyPr>
            <a:noAutofit/>
          </a:bodyPr>
          <a:lstStyle>
            <a:lvl1pPr>
              <a:defRPr sz="1600" b="1">
                <a:solidFill>
                  <a:srgbClr val="00636B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1200">
                <a:solidFill>
                  <a:schemeClr val="accent5"/>
                </a:solidFill>
              </a:defRPr>
            </a:lvl2pPr>
            <a:lvl3pPr>
              <a:defRPr sz="1200">
                <a:solidFill>
                  <a:schemeClr val="accent5"/>
                </a:solidFill>
              </a:defRPr>
            </a:lvl3pPr>
            <a:lvl4pPr>
              <a:defRPr sz="1200">
                <a:solidFill>
                  <a:schemeClr val="accent5"/>
                </a:solidFill>
              </a:defRPr>
            </a:lvl4pPr>
            <a:lvl5pPr>
              <a:defRPr sz="12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Bilde 12" descr="Et bilde som inneholder tekst, plakat, pattedyr&#10;&#10;Automatisk generert beskrivelse">
            <a:extLst>
              <a:ext uri="{FF2B5EF4-FFF2-40B4-BE49-F238E27FC236}">
                <a16:creationId xmlns:a16="http://schemas.microsoft.com/office/drawing/2014/main" id="{A0DF50BE-1B82-A92C-2AA3-3F65DD580D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34" y="5335471"/>
            <a:ext cx="815130" cy="1039614"/>
          </a:xfrm>
          <a:prstGeom prst="rect">
            <a:avLst/>
          </a:prstGeom>
        </p:spPr>
      </p:pic>
      <p:pic>
        <p:nvPicPr>
          <p:cNvPr id="3" name="Picture 2" descr="A blue letter on a blue surface&#10;&#10;Description automatically generated">
            <a:extLst>
              <a:ext uri="{FF2B5EF4-FFF2-40B4-BE49-F238E27FC236}">
                <a16:creationId xmlns:a16="http://schemas.microsoft.com/office/drawing/2014/main" id="{F94FC162-1253-B74D-6B94-D081A44F3D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35" y="5346893"/>
            <a:ext cx="1287595" cy="1039614"/>
          </a:xfrm>
          <a:prstGeom prst="rect">
            <a:avLst/>
          </a:prstGeom>
        </p:spPr>
      </p:pic>
      <p:pic>
        <p:nvPicPr>
          <p:cNvPr id="4" name="Picture 3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171D5E55-ED6D-BAE8-7C40-32C6D50FE43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98" y="5852661"/>
            <a:ext cx="1260750" cy="45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03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sside">
    <p:bg>
      <p:bgPr>
        <a:solidFill>
          <a:srgbClr val="F7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id="{9C048F54-DBCE-18ED-AE2E-D88DD5994FDE}"/>
              </a:ext>
            </a:extLst>
          </p:cNvPr>
          <p:cNvSpPr/>
          <p:nvPr userDrawn="1"/>
        </p:nvSpPr>
        <p:spPr>
          <a:xfrm>
            <a:off x="0" y="1"/>
            <a:ext cx="12267773" cy="1371600"/>
          </a:xfrm>
          <a:prstGeom prst="rect">
            <a:avLst/>
          </a:prstGeom>
          <a:solidFill>
            <a:srgbClr val="EA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1CCFFFB-4FFB-660B-8551-172EA403081B}"/>
              </a:ext>
            </a:extLst>
          </p:cNvPr>
          <p:cNvSpPr/>
          <p:nvPr userDrawn="1"/>
        </p:nvSpPr>
        <p:spPr>
          <a:xfrm>
            <a:off x="-12273" y="1371601"/>
            <a:ext cx="12267773" cy="5486400"/>
          </a:xfrm>
          <a:prstGeom prst="rect">
            <a:avLst/>
          </a:prstGeom>
          <a:solidFill>
            <a:srgbClr val="F7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6410806-C616-7664-E697-5D6A57EBA5D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88425" y="347113"/>
            <a:ext cx="11492304" cy="310896"/>
          </a:xfrm>
        </p:spPr>
        <p:txBody>
          <a:bodyPr>
            <a:noAutofit/>
          </a:bodyPr>
          <a:lstStyle>
            <a:lvl1pPr>
              <a:defRPr sz="1600" b="1">
                <a:solidFill>
                  <a:srgbClr val="103B33"/>
                </a:solidFill>
                <a:latin typeface="+mj-lt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 sz="1200">
                <a:solidFill>
                  <a:schemeClr val="accent5"/>
                </a:solidFill>
              </a:defRPr>
            </a:lvl2pPr>
            <a:lvl3pPr>
              <a:defRPr sz="1200">
                <a:solidFill>
                  <a:schemeClr val="accent5"/>
                </a:solidFill>
              </a:defRPr>
            </a:lvl3pPr>
            <a:lvl4pPr>
              <a:defRPr sz="1200">
                <a:solidFill>
                  <a:schemeClr val="accent5"/>
                </a:solidFill>
              </a:defRPr>
            </a:lvl4pPr>
            <a:lvl5pPr>
              <a:defRPr sz="12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AEAA557-A8A7-77B2-BDB4-39DF4A76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425" y="685801"/>
            <a:ext cx="11492304" cy="630216"/>
          </a:xfrm>
        </p:spPr>
        <p:txBody>
          <a:bodyPr anchor="t">
            <a:normAutofit/>
          </a:bodyPr>
          <a:lstStyle>
            <a:lvl1pPr>
              <a:defRPr sz="2800" b="0" i="0">
                <a:solidFill>
                  <a:srgbClr val="00636B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87DE6491-8B19-0A1F-1ED0-084BB70BDE3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8425" y="1774297"/>
            <a:ext cx="11492304" cy="310896"/>
          </a:xfrm>
        </p:spPr>
        <p:txBody>
          <a:bodyPr>
            <a:noAutofit/>
          </a:bodyPr>
          <a:lstStyle>
            <a:lvl1pPr>
              <a:defRPr sz="1600" b="1">
                <a:solidFill>
                  <a:srgbClr val="00636B"/>
                </a:solidFill>
                <a:latin typeface="+mj-lt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 sz="1200">
                <a:solidFill>
                  <a:schemeClr val="accent5"/>
                </a:solidFill>
              </a:defRPr>
            </a:lvl2pPr>
            <a:lvl3pPr>
              <a:defRPr sz="1200">
                <a:solidFill>
                  <a:schemeClr val="accent5"/>
                </a:solidFill>
              </a:defRPr>
            </a:lvl3pPr>
            <a:lvl4pPr>
              <a:defRPr sz="1200">
                <a:solidFill>
                  <a:schemeClr val="accent5"/>
                </a:solidFill>
              </a:defRPr>
            </a:lvl4pPr>
            <a:lvl5pPr>
              <a:defRPr sz="12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5685D8D6-54CF-2C1F-C734-5B18DF6BE50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8425" y="2280545"/>
            <a:ext cx="11492304" cy="3891653"/>
          </a:xfrm>
        </p:spPr>
        <p:txBody>
          <a:bodyPr>
            <a:noAutofit/>
          </a:bodyPr>
          <a:lstStyle>
            <a:lvl1pPr>
              <a:defRPr sz="1200" b="0">
                <a:solidFill>
                  <a:srgbClr val="103B33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1200">
                <a:solidFill>
                  <a:schemeClr val="accent5"/>
                </a:solidFill>
              </a:defRPr>
            </a:lvl2pPr>
            <a:lvl3pPr>
              <a:defRPr sz="1200">
                <a:solidFill>
                  <a:schemeClr val="accent5"/>
                </a:solidFill>
              </a:defRPr>
            </a:lvl3pPr>
            <a:lvl4pPr>
              <a:defRPr sz="1200">
                <a:solidFill>
                  <a:schemeClr val="accent5"/>
                </a:solidFill>
              </a:defRPr>
            </a:lvl4pPr>
            <a:lvl5pPr>
              <a:defRPr sz="12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6" name="Bilde 15" descr="Et bilde som inneholder tekst">
            <a:extLst>
              <a:ext uri="{FF2B5EF4-FFF2-40B4-BE49-F238E27FC236}">
                <a16:creationId xmlns:a16="http://schemas.microsoft.com/office/drawing/2014/main" id="{45CAE2E4-EB73-9D39-1E23-E7EC9F561C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815" y="331347"/>
            <a:ext cx="611187" cy="653323"/>
          </a:xfrm>
          <a:prstGeom prst="rect">
            <a:avLst/>
          </a:prstGeom>
        </p:spPr>
      </p:pic>
      <p:pic>
        <p:nvPicPr>
          <p:cNvPr id="2" name="Picture 1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E70F17F6-D517-C486-47F1-18BCF332B3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283" y="545475"/>
            <a:ext cx="1067690" cy="38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sside med innrykk">
    <p:bg>
      <p:bgPr>
        <a:solidFill>
          <a:srgbClr val="F7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id="{9C048F54-DBCE-18ED-AE2E-D88DD5994FDE}"/>
              </a:ext>
            </a:extLst>
          </p:cNvPr>
          <p:cNvSpPr/>
          <p:nvPr userDrawn="1"/>
        </p:nvSpPr>
        <p:spPr>
          <a:xfrm>
            <a:off x="0" y="1"/>
            <a:ext cx="12267773" cy="1371600"/>
          </a:xfrm>
          <a:prstGeom prst="rect">
            <a:avLst/>
          </a:prstGeom>
          <a:solidFill>
            <a:srgbClr val="EA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1CCFFFB-4FFB-660B-8551-172EA403081B}"/>
              </a:ext>
            </a:extLst>
          </p:cNvPr>
          <p:cNvSpPr/>
          <p:nvPr userDrawn="1"/>
        </p:nvSpPr>
        <p:spPr>
          <a:xfrm>
            <a:off x="-12273" y="1371601"/>
            <a:ext cx="12267773" cy="5486400"/>
          </a:xfrm>
          <a:prstGeom prst="rect">
            <a:avLst/>
          </a:prstGeom>
          <a:solidFill>
            <a:srgbClr val="F7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6410806-C616-7664-E697-5D6A57EBA5D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88425" y="347113"/>
            <a:ext cx="11492304" cy="310896"/>
          </a:xfrm>
        </p:spPr>
        <p:txBody>
          <a:bodyPr>
            <a:noAutofit/>
          </a:bodyPr>
          <a:lstStyle>
            <a:lvl1pPr>
              <a:defRPr sz="1600" b="1">
                <a:solidFill>
                  <a:srgbClr val="103B33"/>
                </a:solidFill>
                <a:latin typeface="+mj-lt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 sz="1200">
                <a:solidFill>
                  <a:schemeClr val="accent5"/>
                </a:solidFill>
              </a:defRPr>
            </a:lvl2pPr>
            <a:lvl3pPr>
              <a:defRPr sz="1200">
                <a:solidFill>
                  <a:schemeClr val="accent5"/>
                </a:solidFill>
              </a:defRPr>
            </a:lvl3pPr>
            <a:lvl4pPr>
              <a:defRPr sz="1200">
                <a:solidFill>
                  <a:schemeClr val="accent5"/>
                </a:solidFill>
              </a:defRPr>
            </a:lvl4pPr>
            <a:lvl5pPr>
              <a:defRPr sz="12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AEAA557-A8A7-77B2-BDB4-39DF4A76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425" y="685801"/>
            <a:ext cx="11492304" cy="630216"/>
          </a:xfrm>
        </p:spPr>
        <p:txBody>
          <a:bodyPr anchor="t">
            <a:normAutofit/>
          </a:bodyPr>
          <a:lstStyle>
            <a:lvl1pPr>
              <a:defRPr sz="2800" b="0" i="0">
                <a:solidFill>
                  <a:srgbClr val="00636B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87DE6491-8B19-0A1F-1ED0-084BB70BDE3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8425" y="1774297"/>
            <a:ext cx="11492304" cy="310896"/>
          </a:xfrm>
        </p:spPr>
        <p:txBody>
          <a:bodyPr>
            <a:noAutofit/>
          </a:bodyPr>
          <a:lstStyle>
            <a:lvl1pPr>
              <a:defRPr sz="1600" b="1">
                <a:solidFill>
                  <a:srgbClr val="93B4CC"/>
                </a:solidFill>
                <a:latin typeface="+mj-lt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 sz="1200">
                <a:solidFill>
                  <a:schemeClr val="accent5"/>
                </a:solidFill>
              </a:defRPr>
            </a:lvl2pPr>
            <a:lvl3pPr>
              <a:defRPr sz="1200">
                <a:solidFill>
                  <a:schemeClr val="accent5"/>
                </a:solidFill>
              </a:defRPr>
            </a:lvl3pPr>
            <a:lvl4pPr>
              <a:defRPr sz="1200">
                <a:solidFill>
                  <a:schemeClr val="accent5"/>
                </a:solidFill>
              </a:defRPr>
            </a:lvl4pPr>
            <a:lvl5pPr>
              <a:defRPr sz="12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5685D8D6-54CF-2C1F-C734-5B18DF6BE50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8425" y="2280545"/>
            <a:ext cx="11492304" cy="3891653"/>
          </a:xfrm>
        </p:spPr>
        <p:txBody>
          <a:bodyPr>
            <a:noAutofit/>
          </a:bodyPr>
          <a:lstStyle>
            <a:lvl1pPr marL="361950" indent="-273050">
              <a:buClr>
                <a:srgbClr val="EC7D30"/>
              </a:buClr>
              <a:buSzPct val="125000"/>
              <a:buFont typeface="Wingdings" panose="05000000000000000000" pitchFamily="2" charset="2"/>
              <a:buChar char="ü"/>
              <a:defRPr sz="1200" b="0">
                <a:solidFill>
                  <a:srgbClr val="103B33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1200">
                <a:solidFill>
                  <a:schemeClr val="accent5"/>
                </a:solidFill>
              </a:defRPr>
            </a:lvl2pPr>
            <a:lvl3pPr>
              <a:defRPr sz="1200">
                <a:solidFill>
                  <a:schemeClr val="accent5"/>
                </a:solidFill>
              </a:defRPr>
            </a:lvl3pPr>
            <a:lvl4pPr>
              <a:defRPr sz="1200">
                <a:solidFill>
                  <a:schemeClr val="accent5"/>
                </a:solidFill>
              </a:defRPr>
            </a:lvl4pPr>
            <a:lvl5pPr>
              <a:defRPr sz="12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6" name="Bilde 15" descr="Et bilde som inneholder tekst">
            <a:extLst>
              <a:ext uri="{FF2B5EF4-FFF2-40B4-BE49-F238E27FC236}">
                <a16:creationId xmlns:a16="http://schemas.microsoft.com/office/drawing/2014/main" id="{45CAE2E4-EB73-9D39-1E23-E7EC9F561C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815" y="331347"/>
            <a:ext cx="611187" cy="653323"/>
          </a:xfrm>
          <a:prstGeom prst="rect">
            <a:avLst/>
          </a:prstGeom>
        </p:spPr>
      </p:pic>
      <p:pic>
        <p:nvPicPr>
          <p:cNvPr id="3" name="Picture 2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3D6DAEFD-7DF6-64B8-EEE8-E7E2773F80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283" y="545475"/>
            <a:ext cx="1067690" cy="38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8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sside med to kolonner">
    <p:bg>
      <p:bgPr>
        <a:solidFill>
          <a:srgbClr val="F7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id="{9C048F54-DBCE-18ED-AE2E-D88DD5994FDE}"/>
              </a:ext>
            </a:extLst>
          </p:cNvPr>
          <p:cNvSpPr/>
          <p:nvPr userDrawn="1"/>
        </p:nvSpPr>
        <p:spPr>
          <a:xfrm>
            <a:off x="0" y="1"/>
            <a:ext cx="12267773" cy="1371600"/>
          </a:xfrm>
          <a:prstGeom prst="rect">
            <a:avLst/>
          </a:prstGeom>
          <a:solidFill>
            <a:srgbClr val="EA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1CCFFFB-4FFB-660B-8551-172EA403081B}"/>
              </a:ext>
            </a:extLst>
          </p:cNvPr>
          <p:cNvSpPr/>
          <p:nvPr userDrawn="1"/>
        </p:nvSpPr>
        <p:spPr>
          <a:xfrm>
            <a:off x="-12273" y="1371601"/>
            <a:ext cx="12267773" cy="5486400"/>
          </a:xfrm>
          <a:prstGeom prst="rect">
            <a:avLst/>
          </a:prstGeom>
          <a:solidFill>
            <a:srgbClr val="F7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6410806-C616-7664-E697-5D6A57EBA5D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88425" y="347113"/>
            <a:ext cx="11492304" cy="310896"/>
          </a:xfrm>
        </p:spPr>
        <p:txBody>
          <a:bodyPr>
            <a:noAutofit/>
          </a:bodyPr>
          <a:lstStyle>
            <a:lvl1pPr>
              <a:defRPr sz="1600" b="1">
                <a:solidFill>
                  <a:srgbClr val="103B33"/>
                </a:solidFill>
                <a:latin typeface="+mj-lt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 sz="1200">
                <a:solidFill>
                  <a:schemeClr val="accent5"/>
                </a:solidFill>
              </a:defRPr>
            </a:lvl2pPr>
            <a:lvl3pPr>
              <a:defRPr sz="1200">
                <a:solidFill>
                  <a:schemeClr val="accent5"/>
                </a:solidFill>
              </a:defRPr>
            </a:lvl3pPr>
            <a:lvl4pPr>
              <a:defRPr sz="1200">
                <a:solidFill>
                  <a:schemeClr val="accent5"/>
                </a:solidFill>
              </a:defRPr>
            </a:lvl4pPr>
            <a:lvl5pPr>
              <a:defRPr sz="12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AEAA557-A8A7-77B2-BDB4-39DF4A76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425" y="685801"/>
            <a:ext cx="11492304" cy="630216"/>
          </a:xfrm>
        </p:spPr>
        <p:txBody>
          <a:bodyPr anchor="t">
            <a:normAutofit/>
          </a:bodyPr>
          <a:lstStyle>
            <a:lvl1pPr>
              <a:defRPr sz="2800" b="0" i="0">
                <a:solidFill>
                  <a:srgbClr val="00636B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87DE6491-8B19-0A1F-1ED0-084BB70BDE3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8425" y="1774297"/>
            <a:ext cx="11492304" cy="310896"/>
          </a:xfrm>
        </p:spPr>
        <p:txBody>
          <a:bodyPr>
            <a:noAutofit/>
          </a:bodyPr>
          <a:lstStyle>
            <a:lvl1pPr>
              <a:defRPr sz="1600" b="1">
                <a:solidFill>
                  <a:srgbClr val="00636B"/>
                </a:solidFill>
                <a:latin typeface="+mj-lt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 sz="1200">
                <a:solidFill>
                  <a:schemeClr val="accent5"/>
                </a:solidFill>
              </a:defRPr>
            </a:lvl2pPr>
            <a:lvl3pPr>
              <a:defRPr sz="1200">
                <a:solidFill>
                  <a:schemeClr val="accent5"/>
                </a:solidFill>
              </a:defRPr>
            </a:lvl3pPr>
            <a:lvl4pPr>
              <a:defRPr sz="1200">
                <a:solidFill>
                  <a:schemeClr val="accent5"/>
                </a:solidFill>
              </a:defRPr>
            </a:lvl4pPr>
            <a:lvl5pPr>
              <a:defRPr sz="12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6" name="Bilde 15" descr="Et bilde som inneholder tekst">
            <a:extLst>
              <a:ext uri="{FF2B5EF4-FFF2-40B4-BE49-F238E27FC236}">
                <a16:creationId xmlns:a16="http://schemas.microsoft.com/office/drawing/2014/main" id="{45CAE2E4-EB73-9D39-1E23-E7EC9F561C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815" y="331347"/>
            <a:ext cx="611187" cy="653323"/>
          </a:xfrm>
          <a:prstGeom prst="rect">
            <a:avLst/>
          </a:prstGeom>
        </p:spPr>
      </p:pic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BE427517-12E3-08A6-A884-AF87479DAE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7095" y="2280545"/>
            <a:ext cx="5448543" cy="3891653"/>
          </a:xfrm>
        </p:spPr>
        <p:txBody>
          <a:bodyPr>
            <a:noAutofit/>
          </a:bodyPr>
          <a:lstStyle>
            <a:lvl1pPr>
              <a:defRPr sz="1200" b="0">
                <a:solidFill>
                  <a:srgbClr val="103B33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1200">
                <a:solidFill>
                  <a:schemeClr val="accent5"/>
                </a:solidFill>
              </a:defRPr>
            </a:lvl2pPr>
            <a:lvl3pPr>
              <a:defRPr sz="1200">
                <a:solidFill>
                  <a:schemeClr val="accent5"/>
                </a:solidFill>
              </a:defRPr>
            </a:lvl3pPr>
            <a:lvl4pPr>
              <a:defRPr sz="1200">
                <a:solidFill>
                  <a:schemeClr val="accent5"/>
                </a:solidFill>
              </a:defRPr>
            </a:lvl4pPr>
            <a:lvl5pPr>
              <a:defRPr sz="12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5C0AB392-305B-978F-375C-C006EC96018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56363" y="2280545"/>
            <a:ext cx="5336640" cy="3891653"/>
          </a:xfrm>
        </p:spPr>
        <p:txBody>
          <a:bodyPr>
            <a:noAutofit/>
          </a:bodyPr>
          <a:lstStyle>
            <a:lvl1pPr>
              <a:defRPr sz="1200" b="0">
                <a:solidFill>
                  <a:srgbClr val="103B33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1200">
                <a:solidFill>
                  <a:schemeClr val="accent5"/>
                </a:solidFill>
              </a:defRPr>
            </a:lvl2pPr>
            <a:lvl3pPr>
              <a:defRPr sz="1200">
                <a:solidFill>
                  <a:schemeClr val="accent5"/>
                </a:solidFill>
              </a:defRPr>
            </a:lvl3pPr>
            <a:lvl4pPr>
              <a:defRPr sz="1200">
                <a:solidFill>
                  <a:schemeClr val="accent5"/>
                </a:solidFill>
              </a:defRPr>
            </a:lvl4pPr>
            <a:lvl5pPr>
              <a:defRPr sz="12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Picture 3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5DE4FCE2-986F-5EDD-D5D9-9E176E140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283" y="545475"/>
            <a:ext cx="1067690" cy="38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8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sside med to kolonner og innrykk">
    <p:bg>
      <p:bgPr>
        <a:solidFill>
          <a:srgbClr val="F7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id="{9C048F54-DBCE-18ED-AE2E-D88DD5994FDE}"/>
              </a:ext>
            </a:extLst>
          </p:cNvPr>
          <p:cNvSpPr/>
          <p:nvPr userDrawn="1"/>
        </p:nvSpPr>
        <p:spPr>
          <a:xfrm>
            <a:off x="0" y="1"/>
            <a:ext cx="12267773" cy="1371600"/>
          </a:xfrm>
          <a:prstGeom prst="rect">
            <a:avLst/>
          </a:prstGeom>
          <a:solidFill>
            <a:srgbClr val="EA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1CCFFFB-4FFB-660B-8551-172EA403081B}"/>
              </a:ext>
            </a:extLst>
          </p:cNvPr>
          <p:cNvSpPr/>
          <p:nvPr userDrawn="1"/>
        </p:nvSpPr>
        <p:spPr>
          <a:xfrm>
            <a:off x="-12273" y="1371601"/>
            <a:ext cx="12267773" cy="5486400"/>
          </a:xfrm>
          <a:prstGeom prst="rect">
            <a:avLst/>
          </a:prstGeom>
          <a:solidFill>
            <a:srgbClr val="F7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6410806-C616-7664-E697-5D6A57EBA5D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88425" y="347113"/>
            <a:ext cx="11492304" cy="310896"/>
          </a:xfrm>
        </p:spPr>
        <p:txBody>
          <a:bodyPr>
            <a:noAutofit/>
          </a:bodyPr>
          <a:lstStyle>
            <a:lvl1pPr>
              <a:defRPr sz="1600" b="1">
                <a:solidFill>
                  <a:srgbClr val="103B33"/>
                </a:solidFill>
                <a:latin typeface="+mj-lt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 sz="1200">
                <a:solidFill>
                  <a:schemeClr val="accent5"/>
                </a:solidFill>
              </a:defRPr>
            </a:lvl2pPr>
            <a:lvl3pPr>
              <a:defRPr sz="1200">
                <a:solidFill>
                  <a:schemeClr val="accent5"/>
                </a:solidFill>
              </a:defRPr>
            </a:lvl3pPr>
            <a:lvl4pPr>
              <a:defRPr sz="1200">
                <a:solidFill>
                  <a:schemeClr val="accent5"/>
                </a:solidFill>
              </a:defRPr>
            </a:lvl4pPr>
            <a:lvl5pPr>
              <a:defRPr sz="12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AEAA557-A8A7-77B2-BDB4-39DF4A76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425" y="685801"/>
            <a:ext cx="11492304" cy="630216"/>
          </a:xfrm>
        </p:spPr>
        <p:txBody>
          <a:bodyPr anchor="t">
            <a:normAutofit/>
          </a:bodyPr>
          <a:lstStyle>
            <a:lvl1pPr>
              <a:defRPr sz="2800" b="0" i="0">
                <a:solidFill>
                  <a:srgbClr val="00636B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87DE6491-8B19-0A1F-1ED0-084BB70BDE3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8425" y="1774297"/>
            <a:ext cx="11492304" cy="310896"/>
          </a:xfrm>
        </p:spPr>
        <p:txBody>
          <a:bodyPr>
            <a:noAutofit/>
          </a:bodyPr>
          <a:lstStyle>
            <a:lvl1pPr>
              <a:defRPr sz="1600" b="1">
                <a:solidFill>
                  <a:srgbClr val="00636B"/>
                </a:solidFill>
                <a:latin typeface="+mj-lt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 sz="1200">
                <a:solidFill>
                  <a:schemeClr val="accent5"/>
                </a:solidFill>
              </a:defRPr>
            </a:lvl2pPr>
            <a:lvl3pPr>
              <a:defRPr sz="1200">
                <a:solidFill>
                  <a:schemeClr val="accent5"/>
                </a:solidFill>
              </a:defRPr>
            </a:lvl3pPr>
            <a:lvl4pPr>
              <a:defRPr sz="1200">
                <a:solidFill>
                  <a:schemeClr val="accent5"/>
                </a:solidFill>
              </a:defRPr>
            </a:lvl4pPr>
            <a:lvl5pPr>
              <a:defRPr sz="12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6" name="Bilde 15" descr="Et bilde som inneholder tekst">
            <a:extLst>
              <a:ext uri="{FF2B5EF4-FFF2-40B4-BE49-F238E27FC236}">
                <a16:creationId xmlns:a16="http://schemas.microsoft.com/office/drawing/2014/main" id="{45CAE2E4-EB73-9D39-1E23-E7EC9F561C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815" y="331347"/>
            <a:ext cx="611187" cy="653323"/>
          </a:xfrm>
          <a:prstGeom prst="rect">
            <a:avLst/>
          </a:prstGeom>
        </p:spPr>
      </p:pic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704600A2-8701-D446-CC8A-27359A2DA8A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8426" y="2280545"/>
            <a:ext cx="5441359" cy="3891653"/>
          </a:xfrm>
        </p:spPr>
        <p:txBody>
          <a:bodyPr>
            <a:noAutofit/>
          </a:bodyPr>
          <a:lstStyle>
            <a:lvl1pPr marL="361950" indent="-273050">
              <a:buClr>
                <a:srgbClr val="EC7D30"/>
              </a:buClr>
              <a:buSzPct val="125000"/>
              <a:buFont typeface="Wingdings" panose="05000000000000000000" pitchFamily="2" charset="2"/>
              <a:buChar char="ü"/>
              <a:defRPr sz="1200" b="0">
                <a:solidFill>
                  <a:srgbClr val="103B33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1200">
                <a:solidFill>
                  <a:schemeClr val="accent5"/>
                </a:solidFill>
              </a:defRPr>
            </a:lvl2pPr>
            <a:lvl3pPr>
              <a:defRPr sz="1200">
                <a:solidFill>
                  <a:schemeClr val="accent5"/>
                </a:solidFill>
              </a:defRPr>
            </a:lvl3pPr>
            <a:lvl4pPr>
              <a:defRPr sz="1200">
                <a:solidFill>
                  <a:schemeClr val="accent5"/>
                </a:solidFill>
              </a:defRPr>
            </a:lvl4pPr>
            <a:lvl5pPr>
              <a:defRPr sz="12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11F6D35B-7A10-0E83-C0F4-EB0D50D8E5E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62216" y="2280545"/>
            <a:ext cx="5330786" cy="3891653"/>
          </a:xfrm>
        </p:spPr>
        <p:txBody>
          <a:bodyPr>
            <a:noAutofit/>
          </a:bodyPr>
          <a:lstStyle>
            <a:lvl1pPr marL="361950" indent="-273050">
              <a:buClr>
                <a:srgbClr val="EC7D30"/>
              </a:buClr>
              <a:buSzPct val="125000"/>
              <a:buFont typeface="Wingdings" panose="05000000000000000000" pitchFamily="2" charset="2"/>
              <a:buChar char="ü"/>
              <a:defRPr sz="1200" b="0">
                <a:solidFill>
                  <a:srgbClr val="103B33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1200">
                <a:solidFill>
                  <a:schemeClr val="accent5"/>
                </a:solidFill>
              </a:defRPr>
            </a:lvl2pPr>
            <a:lvl3pPr>
              <a:defRPr sz="1200">
                <a:solidFill>
                  <a:schemeClr val="accent5"/>
                </a:solidFill>
              </a:defRPr>
            </a:lvl3pPr>
            <a:lvl4pPr>
              <a:defRPr sz="1200">
                <a:solidFill>
                  <a:schemeClr val="accent5"/>
                </a:solidFill>
              </a:defRPr>
            </a:lvl4pPr>
            <a:lvl5pPr>
              <a:defRPr sz="12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97D39F04-3A0D-7DCE-9F0C-C8BCFECDFC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283" y="545475"/>
            <a:ext cx="1067690" cy="38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4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sside med bilde">
    <p:bg>
      <p:bgPr>
        <a:solidFill>
          <a:srgbClr val="F7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85FC3A74-11C7-EC34-43F0-69AE02CB396F}"/>
              </a:ext>
            </a:extLst>
          </p:cNvPr>
          <p:cNvSpPr/>
          <p:nvPr userDrawn="1"/>
        </p:nvSpPr>
        <p:spPr>
          <a:xfrm>
            <a:off x="0" y="0"/>
            <a:ext cx="6789761" cy="6858000"/>
          </a:xfrm>
          <a:prstGeom prst="rect">
            <a:avLst/>
          </a:prstGeom>
          <a:solidFill>
            <a:srgbClr val="EA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841C8DDB-D073-F733-9C25-B42CDA1B68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89762" y="0"/>
            <a:ext cx="5408502" cy="6858000"/>
          </a:xfrm>
          <a:custGeom>
            <a:avLst/>
            <a:gdLst>
              <a:gd name="connsiteX0" fmla="*/ 0 w 7110412"/>
              <a:gd name="connsiteY0" fmla="*/ 0 h 5413829"/>
              <a:gd name="connsiteX1" fmla="*/ 7110412 w 7110412"/>
              <a:gd name="connsiteY1" fmla="*/ 0 h 5413829"/>
              <a:gd name="connsiteX2" fmla="*/ 7110412 w 7110412"/>
              <a:gd name="connsiteY2" fmla="*/ 5413829 h 5413829"/>
              <a:gd name="connsiteX3" fmla="*/ 0 w 7110412"/>
              <a:gd name="connsiteY3" fmla="*/ 5413829 h 541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412" h="5413829">
                <a:moveTo>
                  <a:pt x="0" y="0"/>
                </a:moveTo>
                <a:lnTo>
                  <a:pt x="7110412" y="0"/>
                </a:lnTo>
                <a:lnTo>
                  <a:pt x="7110412" y="5413829"/>
                </a:lnTo>
                <a:lnTo>
                  <a:pt x="0" y="5413829"/>
                </a:lnTo>
                <a:close/>
              </a:path>
            </a:pathLst>
          </a:custGeom>
          <a:solidFill>
            <a:srgbClr val="93B4CC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 err="1"/>
              <a:t>Klikk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symbol for å </a:t>
            </a:r>
            <a:r>
              <a:rPr lang="en-US" dirty="0" err="1"/>
              <a:t>sette</a:t>
            </a:r>
            <a:r>
              <a:rPr lang="en-US" dirty="0"/>
              <a:t> inn </a:t>
            </a:r>
            <a:r>
              <a:rPr lang="en-US" dirty="0" err="1"/>
              <a:t>bilde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95E85C5-3504-90D7-BFED-EB397BBA2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425" y="685801"/>
            <a:ext cx="5807575" cy="630216"/>
          </a:xfrm>
        </p:spPr>
        <p:txBody>
          <a:bodyPr anchor="t">
            <a:normAutofit/>
          </a:bodyPr>
          <a:lstStyle>
            <a:lvl1pPr>
              <a:defRPr sz="2800" b="0" i="0">
                <a:solidFill>
                  <a:srgbClr val="00636B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C7073BD-DB13-1C4B-92F9-1D1A7622EB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8425" y="1774297"/>
            <a:ext cx="5807575" cy="310896"/>
          </a:xfrm>
        </p:spPr>
        <p:txBody>
          <a:bodyPr>
            <a:noAutofit/>
          </a:bodyPr>
          <a:lstStyle>
            <a:lvl1pPr>
              <a:defRPr sz="1600" b="1">
                <a:solidFill>
                  <a:srgbClr val="00636B"/>
                </a:solidFill>
                <a:latin typeface="+mj-lt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 sz="1200">
                <a:solidFill>
                  <a:schemeClr val="accent5"/>
                </a:solidFill>
              </a:defRPr>
            </a:lvl2pPr>
            <a:lvl3pPr>
              <a:defRPr sz="1200">
                <a:solidFill>
                  <a:schemeClr val="accent5"/>
                </a:solidFill>
              </a:defRPr>
            </a:lvl3pPr>
            <a:lvl4pPr>
              <a:defRPr sz="1200">
                <a:solidFill>
                  <a:schemeClr val="accent5"/>
                </a:solidFill>
              </a:defRPr>
            </a:lvl4pPr>
            <a:lvl5pPr>
              <a:defRPr sz="12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99A5C17-AD32-130E-D365-F1D56D591B5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8425" y="2280545"/>
            <a:ext cx="5807575" cy="3891653"/>
          </a:xfrm>
        </p:spPr>
        <p:txBody>
          <a:bodyPr>
            <a:noAutofit/>
          </a:bodyPr>
          <a:lstStyle>
            <a:lvl1pPr>
              <a:defRPr sz="1200" b="0">
                <a:solidFill>
                  <a:srgbClr val="103B33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1200">
                <a:solidFill>
                  <a:schemeClr val="accent5"/>
                </a:solidFill>
              </a:defRPr>
            </a:lvl2pPr>
            <a:lvl3pPr>
              <a:defRPr sz="1200">
                <a:solidFill>
                  <a:schemeClr val="accent5"/>
                </a:solidFill>
              </a:defRPr>
            </a:lvl3pPr>
            <a:lvl4pPr>
              <a:defRPr sz="1200">
                <a:solidFill>
                  <a:schemeClr val="accent5"/>
                </a:solidFill>
              </a:defRPr>
            </a:lvl4pPr>
            <a:lvl5pPr>
              <a:defRPr sz="12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370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B42006CF-DCD0-ABB0-11DC-C60ED4A0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18F8170-8DE6-F4D1-CFE0-DE7BF191D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Standard </a:t>
            </a:r>
            <a:r>
              <a:rPr lang="en-US" dirty="0" err="1"/>
              <a:t>tekststil</a:t>
            </a:r>
            <a:endParaRPr lang="en-US" dirty="0"/>
          </a:p>
          <a:p>
            <a:pPr lvl="1"/>
            <a:r>
              <a:rPr lang="en-US" dirty="0" err="1"/>
              <a:t>Nivå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Nivå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Nivå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Nivå</a:t>
            </a:r>
            <a:r>
              <a:rPr lang="en-US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192327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61" r:id="rId6"/>
    <p:sldLayoutId id="2147483660" r:id="rId7"/>
    <p:sldLayoutId id="2147483662" r:id="rId8"/>
    <p:sldLayoutId id="2147483654" r:id="rId9"/>
    <p:sldLayoutId id="2147483655" r:id="rId10"/>
    <p:sldLayoutId id="2147483656" r:id="rId11"/>
    <p:sldLayoutId id="2147483665" r:id="rId12"/>
    <p:sldLayoutId id="2147483663" r:id="rId13"/>
    <p:sldLayoutId id="2147483664" r:id="rId14"/>
    <p:sldLayoutId id="214748366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+mj-lt"/>
          <a:ea typeface="+mn-ea"/>
          <a:cs typeface="+mn-cs"/>
        </a:defRPr>
      </a:lvl1pPr>
      <a:lvl2pPr marL="536575" indent="-360363" algn="l" defTabSz="914400" rtl="0" eaLnBrk="1" latinLnBrk="0" hangingPunct="1">
        <a:lnSpc>
          <a:spcPct val="90000"/>
        </a:lnSpc>
        <a:spcBef>
          <a:spcPts val="500"/>
        </a:spcBef>
        <a:buClr>
          <a:srgbClr val="EC7D30"/>
        </a:buClr>
        <a:buFont typeface="Wingdings" panose="05000000000000000000" pitchFamily="2" charset="2"/>
        <a:buChar char="ü"/>
        <a:defRPr sz="1600" kern="1200">
          <a:solidFill>
            <a:schemeClr val="bg1"/>
          </a:solidFill>
          <a:latin typeface="+mj-lt"/>
          <a:ea typeface="+mn-ea"/>
          <a:cs typeface="+mn-cs"/>
        </a:defRPr>
      </a:lvl2pPr>
      <a:lvl3pPr marL="720725" indent="-360363" algn="l" defTabSz="914400" rtl="0" eaLnBrk="1" latinLnBrk="0" hangingPunct="1">
        <a:lnSpc>
          <a:spcPct val="90000"/>
        </a:lnSpc>
        <a:spcBef>
          <a:spcPts val="500"/>
        </a:spcBef>
        <a:buClr>
          <a:srgbClr val="EC7D30"/>
        </a:buClr>
        <a:buFont typeface="Wingdings" panose="05000000000000000000" pitchFamily="2" charset="2"/>
        <a:buChar char="ü"/>
        <a:defRPr sz="1400" kern="1200">
          <a:solidFill>
            <a:schemeClr val="bg1"/>
          </a:solidFill>
          <a:latin typeface="+mj-lt"/>
          <a:ea typeface="+mn-ea"/>
          <a:cs typeface="+mn-cs"/>
        </a:defRPr>
      </a:lvl3pPr>
      <a:lvl4pPr marL="896938" indent="-273050" algn="l" defTabSz="914400" rtl="0" eaLnBrk="1" latinLnBrk="0" hangingPunct="1">
        <a:lnSpc>
          <a:spcPct val="90000"/>
        </a:lnSpc>
        <a:spcBef>
          <a:spcPts val="500"/>
        </a:spcBef>
        <a:buClr>
          <a:srgbClr val="EC7D30"/>
        </a:buClr>
        <a:buFont typeface="Wingdings" panose="05000000000000000000" pitchFamily="2" charset="2"/>
        <a:buChar char="ü"/>
        <a:defRPr sz="1200" kern="1200">
          <a:solidFill>
            <a:schemeClr val="bg1"/>
          </a:solidFill>
          <a:latin typeface="+mj-lt"/>
          <a:ea typeface="+mn-ea"/>
          <a:cs typeface="+mn-cs"/>
        </a:defRPr>
      </a:lvl4pPr>
      <a:lvl5pPr marL="1169988" indent="-273050" algn="l" defTabSz="914400" rtl="0" eaLnBrk="1" latinLnBrk="0" hangingPunct="1">
        <a:lnSpc>
          <a:spcPct val="90000"/>
        </a:lnSpc>
        <a:spcBef>
          <a:spcPts val="500"/>
        </a:spcBef>
        <a:buClr>
          <a:srgbClr val="EC7D30"/>
        </a:buClr>
        <a:buFont typeface="Wingdings" panose="05000000000000000000" pitchFamily="2" charset="2"/>
        <a:buChar char="ü"/>
        <a:defRPr sz="1100" kern="1200">
          <a:solidFill>
            <a:schemeClr val="bg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F5F26-28CE-85D9-878F-8B066B36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Roboto"/>
                <a:cs typeface="Roboto"/>
              </a:rPr>
              <a:t>SuperIce – Use Case 2</a:t>
            </a:r>
            <a:br>
              <a:rPr lang="en-US" dirty="0">
                <a:ea typeface="Roboto"/>
                <a:cs typeface="Roboto"/>
              </a:rPr>
            </a:br>
            <a:r>
              <a:rPr lang="en-US">
                <a:ea typeface="Roboto"/>
                <a:cs typeface="Roboto"/>
              </a:rPr>
              <a:t>Heat fluxs 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8B9B1-6522-B18A-0E5F-47BCC2AD8E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Roboto Condensed"/>
                <a:cs typeface="Roboto Condensed"/>
              </a:rPr>
              <a:t>Richard Davy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BC5B5-16C0-CD58-8336-472DAE69671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09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RSC_PowerPoint_mal" id="{D528274F-892A-5349-9D4D-7130714BC3E9}" vid="{C34EC512-509D-144F-9C92-1776FB192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5236979-9087-45de-907b-85f7187d81ee" xsi:nil="true"/>
    <lcf76f155ced4ddcb4097134ff3c332f xmlns="24bfdd1b-4357-4443-8275-67cf66cd3edb">
      <Terms xmlns="http://schemas.microsoft.com/office/infopath/2007/PartnerControls"/>
    </lcf76f155ced4ddcb4097134ff3c332f>
    <SharedWithUsers xmlns="15236979-9087-45de-907b-85f7187d81ee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E2CE6261D4684FA58243B6FDBC518A" ma:contentTypeVersion="13" ma:contentTypeDescription="Create a new document." ma:contentTypeScope="" ma:versionID="e85e9364b43d59b6061e5ef29860bb2d">
  <xsd:schema xmlns:xsd="http://www.w3.org/2001/XMLSchema" xmlns:xs="http://www.w3.org/2001/XMLSchema" xmlns:p="http://schemas.microsoft.com/office/2006/metadata/properties" xmlns:ns2="15236979-9087-45de-907b-85f7187d81ee" xmlns:ns3="24bfdd1b-4357-4443-8275-67cf66cd3edb" targetNamespace="http://schemas.microsoft.com/office/2006/metadata/properties" ma:root="true" ma:fieldsID="42a9f4077d042fafb259ff0043432c80" ns2:_="" ns3:_="">
    <xsd:import namespace="15236979-9087-45de-907b-85f7187d81ee"/>
    <xsd:import namespace="24bfdd1b-4357-4443-8275-67cf66cd3ed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236979-9087-45de-907b-85f7187d81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51b34a2b-1331-451c-a1cb-9e78d0ee2bdb}" ma:internalName="TaxCatchAll" ma:showField="CatchAllData" ma:web="15236979-9087-45de-907b-85f7187d81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bfdd1b-4357-4443-8275-67cf66cd3e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9a99e503-43f7-4914-b2e8-5467d5728e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8C194C-89E8-41B5-A92E-17272009A3A7}">
  <ds:schemaRefs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24bfdd1b-4357-4443-8275-67cf66cd3edb"/>
    <ds:schemaRef ds:uri="15236979-9087-45de-907b-85f7187d81e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F6FE4B2-1B46-47BA-BD3B-D05377B92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F81C25-0CFB-4B4A-877D-43BCDE8B656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Office-tema</vt:lpstr>
      <vt:lpstr>SuperIce – Use Case 2 Heat fluxs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Superice – WP3 AI-based simulator</dc:title>
  <dc:creator/>
  <cp:lastModifiedBy>Julien Brajard</cp:lastModifiedBy>
  <cp:revision>7</cp:revision>
  <dcterms:created xsi:type="dcterms:W3CDTF">2023-10-24T07:14:27Z</dcterms:created>
  <dcterms:modified xsi:type="dcterms:W3CDTF">2023-10-30T08:04:00Z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0x010100D1E2CE6261D4684FA58243B6FDBC518A</vt:lpwstr>
  </property>
  <property fmtid="{D5CDD505-2E9C-101B-9397-08002B2CF9AE}" pid="3" name="_SourceUrl">
    <vt:lpwstr/>
  </property>
  <property fmtid="{D5CDD505-2E9C-101B-9397-08002B2CF9AE}" pid="4" name="_SharedFileIndex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MediaServiceImageTags">
    <vt:lpwstr/>
  </property>
</Properties>
</file>