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6" r:id="rId9"/>
    <p:sldId id="263" r:id="rId10"/>
    <p:sldId id="264" r:id="rId11"/>
    <p:sldId id="265" r:id="rId12"/>
    <p:sldId id="259" r:id="rId13"/>
    <p:sldId id="260" r:id="rId14"/>
  </p:sldIdLst>
  <p:sldSz cx="9144000" cy="5143500"/>
  <p:notesSz cx="6858000" cy="9144000"/>
  <p:embeddedFontLst>
    <p:embeddedFont>
      <p:font typeface="Robot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US" altLang="en-US" sz="2400">
                <a:solidFill>
                  <a:srgbClr val="999999"/>
                </a:solidFill>
              </a:rPr>
              <a:t>Cassandra - </a:t>
            </a:r>
            <a:r>
              <a:rPr lang="" altLang="en-US" sz="2400">
                <a:solidFill>
                  <a:srgbClr val="999999"/>
                </a:solidFill>
              </a:rPr>
              <a:t>Architecture &amp; Internals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Architecture in brief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Inter-node communication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Data distribution &amp; replication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Partitionars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Storage Engine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How Cassandra reads &amp; writes data</a:t>
            </a: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US"/>
              <a:t>Write Operation</a:t>
            </a:r>
            <a:endParaRPr lang="" altLang="en-US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 sz="1400"/>
              <a:t>Node is the place where data is stored. It is the basic component of Cassandra.</a:t>
            </a:r>
            <a:endParaRPr lang="en-US" sz="1400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 sz="1400"/>
              <a:t>A collection of nodes are called data center. Many nodes are categorized as a data center.</a:t>
            </a:r>
            <a:endParaRPr lang="en-US" sz="1400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 sz="1400"/>
              <a:t>The cluster is the collection of many data centers.</a:t>
            </a:r>
            <a:endParaRPr lang="en-US" sz="1400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 sz="1400"/>
              <a:t>Every write operation is written to Commit Log. Commit log is used for crash recovery.</a:t>
            </a:r>
            <a:endParaRPr lang="en-US" sz="1400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 sz="1400"/>
              <a:t>After data written in Commit log, data is written in Mem-table. Data is written in Mem-table temporarily.</a:t>
            </a:r>
            <a:endParaRPr lang="en-US" sz="1400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en-US" sz="1400"/>
              <a:t>When Mem-table reaches a certain threshold, data is flushed to an SSTable disk file. </a:t>
            </a:r>
            <a:endParaRPr lang="en-US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Write in Cassandra</a:t>
            </a:r>
            <a:endParaRPr lang="" altLang="en-US"/>
          </a:p>
        </p:txBody>
      </p:sp>
      <p:pic>
        <p:nvPicPr>
          <p:cNvPr id="4" name="Picture 3" descr="021116_0524_CassandraAr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2345055"/>
            <a:ext cx="445706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Read in Cassandra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400"/>
              <a:t>    Check the memtable</a:t>
            </a:r>
            <a:endParaRPr lang="en-US" sz="14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400"/>
              <a:t>    Check row cache, if enabled</a:t>
            </a:r>
            <a:endParaRPr lang="en-US" sz="14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400"/>
              <a:t>    Checks Bloom filter</a:t>
            </a:r>
            <a:endParaRPr lang="en-US" sz="14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400"/>
              <a:t>    Checks partition key cache, if enabled</a:t>
            </a:r>
            <a:endParaRPr lang="en-US" sz="14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400"/>
              <a:t>    Goes directly to the compression offset map if a partition key is found in the partition key cache, or checks the partition summary if not</a:t>
            </a:r>
            <a:endParaRPr lang="en-US" sz="1400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400"/>
              <a:t>    If the partition summary is checked, then the partition index is accessed</a:t>
            </a:r>
            <a:endParaRPr lang="en-US" sz="14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400"/>
              <a:t>    Locates the data on disk using the compression offset map</a:t>
            </a:r>
            <a:endParaRPr lang="en-US" sz="14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400"/>
              <a:t>    Fetches the data from the SSTable on disk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Gossip - Internode communication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 peer-to-peer communication protocol to discover and share location and state information about the other nodes in a Cassandra cluster. 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Gossip information is also persisted locally by each node to use immediately when a node restarts.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Data distribution using Partitioner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 partitioner determines which node will receive the first replica of a piece of data, and how to distribute other replicas across other nodes in the cluster. 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Each row of data is uniquely identified by a primary key, which may be the same as its partition key, but which may also include other clustering columns. 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 partitioner is a hash function that derives a token from the primary key of a row. The partitioner uses the token value to determine which nodes in the cluster receive the replicas of that row.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Replication Factor &amp; Strategy 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How many replica ?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And, where does the replica exist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2372</Words>
  <Application>WPS Presentation</Application>
  <PresentationFormat/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Cassandra - Introduction </vt:lpstr>
      <vt:lpstr>         </vt:lpstr>
      <vt:lpstr>Unit Testing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Writing Tests using PyTest </dc:title>
  <dc:creator/>
  <cp:lastModifiedBy>awantik</cp:lastModifiedBy>
  <cp:revision>7</cp:revision>
  <dcterms:created xsi:type="dcterms:W3CDTF">2019-02-12T15:58:46Z</dcterms:created>
  <dcterms:modified xsi:type="dcterms:W3CDTF">2019-02-12T15:58:46Z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