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US" altLang="en-US" sz="2400">
                <a:solidFill>
                  <a:srgbClr val="999999"/>
                </a:solidFill>
              </a:rPr>
              <a:t>Cassandra - </a:t>
            </a:r>
            <a:r>
              <a:rPr lang="" altLang="en-US" sz="2400">
                <a:solidFill>
                  <a:srgbClr val="999999"/>
                </a:solidFill>
              </a:rPr>
              <a:t>CQL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altLang="en-US" sz="1500">
                <a:solidFill>
                  <a:srgbClr val="666666"/>
                </a:solidFill>
              </a:rPr>
              <a:t>What is Cassandra ?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altLang="en-US" sz="1500">
                <a:solidFill>
                  <a:srgbClr val="666666"/>
                </a:solidFill>
              </a:rPr>
              <a:t>Cassandra History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altLang="en-US" sz="1500">
                <a:solidFill>
                  <a:srgbClr val="666666"/>
                </a:solidFill>
              </a:rPr>
              <a:t>NoSQL cassandra database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altLang="en-US" sz="1500">
                <a:solidFill>
                  <a:srgbClr val="666666"/>
                </a:solidFill>
              </a:rPr>
              <a:t>NoSQL cassandra database vs RDBMS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Cassandra Features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Cassandra Use Cases/Application</a:t>
            </a: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altLang="en-GB"/>
              <a:t>Unit Testing</a:t>
            </a:r>
            <a:endParaRPr lang="en-US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/>
              <a:t>A unit test is a small fragment of code that tests one functional unit of our software.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/>
              <a:t>Unit - Can be class or a function</a:t>
            </a: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Presentation</Application>
  <PresentationFormat/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Cassandra - Introduction </vt:lpstr>
      <vt:lpstr>         </vt:lpstr>
      <vt:lpstr>Unit Testing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4</cp:revision>
  <dcterms:created xsi:type="dcterms:W3CDTF">2019-02-12T11:25:57Z</dcterms:created>
  <dcterms:modified xsi:type="dcterms:W3CDTF">2019-02-12T11:25:57Z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