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9144000" cy="5143500"/>
  <p:notesSz cx="6858000" cy="9144000"/>
  <p:embeddedFontLst>
    <p:embeddedFont>
      <p:font typeface="Roboto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3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3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9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8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bg>
      <p:bgPr>
        <a:solidFill>
          <a:srgbClr val="FFFFFF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2105247" y="0"/>
            <a:ext cx="7038763" cy="5138760"/>
            <a:chOff x="3388635" y="43347"/>
            <a:chExt cx="5755325" cy="4201766"/>
          </a:xfrm>
        </p:grpSpPr>
        <p:sp>
          <p:nvSpPr>
            <p:cNvPr id="12" name="Google Shape;12;p2"/>
            <p:cNvSpPr/>
            <p:nvPr/>
          </p:nvSpPr>
          <p:spPr>
            <a:xfrm>
              <a:off x="3837146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85657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34169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82680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31191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79703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28214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76725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25228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73739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22250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70761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37146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85657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34169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82680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31191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9703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28214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76725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425228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73739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22250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770761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37146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85657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34169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82680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631191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79703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28214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976725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25228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873739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22250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70761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88635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837146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285657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34169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82680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631191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079703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28214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976725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25228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873739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322250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70761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388635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37146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285657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4169" y="433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182680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631191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79703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28214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76725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25228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73739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322250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70761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37146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285657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734169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182680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631191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079703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528214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976725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425228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873739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322250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70761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37146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285657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734169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182680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631191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079703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528214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976725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25228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873739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322250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70761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837146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285657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734169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182680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1191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079703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528214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976725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425228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873739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22250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70761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837146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285657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734169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182680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631191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079703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528214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976725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425228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873739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322250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770761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37146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285657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734169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182680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631191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079703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28214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976725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425228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873739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322250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770761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"/>
          <p:cNvSpPr/>
          <p:nvPr/>
        </p:nvSpPr>
        <p:spPr>
          <a:xfrm>
            <a:off x="3396589" y="0"/>
            <a:ext cx="3250800" cy="51434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0" y="0"/>
            <a:ext cx="3415799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/>
          <p:nvPr>
            <p:ph type="ctrTitle"/>
          </p:nvPr>
        </p:nvSpPr>
        <p:spPr>
          <a:xfrm>
            <a:off x="992425" y="1799775"/>
            <a:ext cx="3136800" cy="173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2"/>
          <p:cNvSpPr txBox="1"/>
          <p:nvPr>
            <p:ph type="subTitle" idx="1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"/>
          <p:cNvSpPr txBox="1"/>
          <p:nvPr>
            <p:ph type="sldNum" idx="12"/>
          </p:nvPr>
        </p:nvSpPr>
        <p:spPr>
          <a:xfrm>
            <a:off x="8472457" y="470655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7" name="Google Shape;187;p11"/>
          <p:cNvSpPr txBox="1"/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8" name="Google Shape;188;p11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3"/>
          <p:cNvSpPr txBox="1"/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" name="Google Shape;145;p3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4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5"/>
          <p:cNvSpPr txBox="1"/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6" name="Google Shape;156;p5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/>
        </p:nvSpPr>
        <p:spPr>
          <a:xfrm rot="10800000" flipH="1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 rot="10800000" flipH="1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 txBox="1"/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1" name="Google Shape;161;p6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Google Shape;164;p7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9" name="Google Shape;169;p8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0" name="Google Shape;170;p8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5" name="Google Shape;175;p9"/>
          <p:cNvSpPr txBox="1"/>
          <p:nvPr>
            <p:ph type="body" idx="1"/>
          </p:nvPr>
        </p:nvSpPr>
        <p:spPr>
          <a:xfrm>
            <a:off x="47190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6" name="Google Shape;176;p9"/>
          <p:cNvSpPr txBox="1"/>
          <p:nvPr>
            <p:ph type="body" idx="2"/>
          </p:nvPr>
        </p:nvSpPr>
        <p:spPr>
          <a:xfrm>
            <a:off x="469425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7" name="Google Shape;177;p9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0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2" name="Google Shape;182;p10"/>
          <p:cNvSpPr txBox="1"/>
          <p:nvPr>
            <p:ph type="subTitle" idx="1"/>
          </p:nvPr>
        </p:nvSpPr>
        <p:spPr>
          <a:xfrm>
            <a:off x="265500" y="2779466"/>
            <a:ext cx="4045199" cy="123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3" name="Google Shape;183;p10"/>
          <p:cNvSpPr txBox="1"/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4" name="Google Shape;184;p10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1" Type="http://schemas.openxmlformats.org/officeDocument/2006/relationships/hyperlink" Target="http://www.zekelab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ctrTitle"/>
          </p:nvPr>
        </p:nvSpPr>
        <p:spPr>
          <a:xfrm>
            <a:off x="992425" y="1799775"/>
            <a:ext cx="4743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zekeLabs</a:t>
            </a: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US" altLang="en-US" sz="2400">
                <a:solidFill>
                  <a:srgbClr val="999999"/>
                </a:solidFill>
              </a:rPr>
              <a:t>Cassandra - </a:t>
            </a:r>
            <a:r>
              <a:rPr lang="" altLang="en-US" sz="2400">
                <a:solidFill>
                  <a:srgbClr val="999999"/>
                </a:solidFill>
              </a:rPr>
              <a:t>Insert &amp; Update</a:t>
            </a:r>
            <a:br>
              <a:rPr lang="en-GB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3"/>
          <p:cNvSpPr txBox="1"/>
          <p:nvPr>
            <p:ph type="subTitle" idx="1"/>
          </p:nvPr>
        </p:nvSpPr>
        <p:spPr>
          <a:xfrm>
            <a:off x="992425" y="3452075"/>
            <a:ext cx="31368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Roboto"/>
              <a:buNone/>
            </a:pPr>
            <a: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Learning made Simpler !</a:t>
            </a:r>
            <a:b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www.zekeLabs.com</a:t>
            </a:r>
            <a:endParaRPr lang="en-GB" sz="12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4536504"/>
            <a:ext cx="9143999" cy="627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Roboto"/>
              <a:buNone/>
            </a:pPr>
            <a:r>
              <a:rPr lang="en-GB"/>
              <a:t>         </a:t>
            </a:r>
            <a:endParaRPr sz="24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14"/>
          <p:cNvSpPr txBox="1"/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57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2400" b="1"/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sz="2400" b="1"/>
              <a:t>Agenda</a:t>
            </a:r>
            <a:endParaRPr sz="2400" b="1" i="0" u="none" strike="noStrike" cap="none">
              <a:solidFill>
                <a:schemeClr val="lt1"/>
              </a:solidFill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3659650" y="1060800"/>
            <a:ext cx="53691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Insert simple data into table</a:t>
            </a:r>
            <a:endParaRPr 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Data into a set</a:t>
            </a:r>
            <a:endParaRPr 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Data into a list</a:t>
            </a:r>
            <a:endParaRPr 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Data into a map</a:t>
            </a:r>
            <a:endParaRPr 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Indexing &amp; query on set/list</a:t>
            </a:r>
            <a:endParaRPr 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Indexing &amp; query on map</a:t>
            </a:r>
            <a:endParaRPr sz="1500">
              <a:solidFill>
                <a:srgbClr val="666666"/>
              </a:solidFill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endParaRPr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/>
        </p:nvSpPr>
        <p:spPr>
          <a:xfrm>
            <a:off x="-11848" y="636595"/>
            <a:ext cx="9016799" cy="434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b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altLang="en-GB"/>
              <a:t>Unit Testing</a:t>
            </a:r>
            <a:endParaRPr lang="en-US" altLang="en-GB" sz="1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15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en-US"/>
              <a:t>A unit test is a small fragment of code that tests one functional unit of our software.</a:t>
            </a:r>
            <a:endParaRPr lang="en-US"/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en-US"/>
              <a:t>Unit - Can be class or a function</a:t>
            </a:r>
            <a:endParaRPr lang="en-US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>
            <p:ph type="ctrTitle"/>
          </p:nvPr>
        </p:nvSpPr>
        <p:spPr>
          <a:xfrm>
            <a:off x="496411" y="1970119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-GB"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 !!!</a:t>
            </a:r>
            <a:endParaRPr lang="en-GB" sz="4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/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Roboto"/>
              <a:buNone/>
            </a:pP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 : </a:t>
            </a:r>
            <a:r>
              <a:rPr lang="en-GB" sz="12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"/>
              </a:rPr>
              <a:t>www.zekeLabs.com</a:t>
            </a: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more details</a:t>
            </a:r>
            <a:endParaRPr lang="en-GB"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228600" y="300425"/>
            <a:ext cx="8763300" cy="43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know how can we help your organization to Upskill the employees to stay updated in the ever-evolving IT Industry.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in touch: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b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www.zekeLabs.com | +91-8095465880 | info@zekeLabs.com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5675" y="4043475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WPS Presentation</Application>
  <PresentationFormat/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Arial</vt:lpstr>
      <vt:lpstr>Roboto</vt:lpstr>
      <vt:lpstr>DejaVu Sans</vt:lpstr>
      <vt:lpstr>Gubbi</vt:lpstr>
      <vt:lpstr>微软雅黑</vt:lpstr>
      <vt:lpstr>Droid Sans Fallback</vt:lpstr>
      <vt:lpstr>Arial Unicode MS</vt:lpstr>
      <vt:lpstr>Abyssinica SIL</vt:lpstr>
      <vt:lpstr>OpenSymbol</vt:lpstr>
      <vt:lpstr>CollegePresentation</vt:lpstr>
      <vt:lpstr>Cassandra - Introduction </vt:lpstr>
      <vt:lpstr>         </vt:lpstr>
      <vt:lpstr>Unit Testing</vt:lpstr>
      <vt:lpstr>Thank You !!!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Writing Tests using PyTest </dc:title>
  <dc:creator/>
  <cp:lastModifiedBy>awantik</cp:lastModifiedBy>
  <cp:revision>4</cp:revision>
  <dcterms:created xsi:type="dcterms:W3CDTF">2019-02-13T06:51:13Z</dcterms:created>
  <dcterms:modified xsi:type="dcterms:W3CDTF">2019-02-13T06:51:13Z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