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Cassandra - </a:t>
            </a:r>
            <a:r>
              <a:rPr lang="" altLang="en-US" sz="2400">
                <a:solidFill>
                  <a:srgbClr val="999999"/>
                </a:solidFill>
              </a:rPr>
              <a:t>Data Model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Cassandra Data Model Rules &amp; Goals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Model your data using Cassandra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Handling one to one relationship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Handling one to many relationship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Handling many to many relationship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Difference between RDBMS &amp; Cassandra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altLang="en-GB"/>
              <a:t>Unit Testing</a:t>
            </a:r>
            <a:endParaRPr lang="en-US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A unit test is a small fragment of code that tests one functional unit of our software.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Unit - Can be class or a function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/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4</cp:revision>
  <dcterms:created xsi:type="dcterms:W3CDTF">2019-02-12T10:09:59Z</dcterms:created>
  <dcterms:modified xsi:type="dcterms:W3CDTF">2019-02-12T10:09:59Z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