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59" r:id="rId12"/>
    <p:sldId id="260" r:id="rId13"/>
  </p:sldIdLst>
  <p:sldSz cx="9144000" cy="5143500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Cassandra - </a:t>
            </a:r>
            <a:r>
              <a:rPr lang="" altLang="en-US" sz="2400">
                <a:solidFill>
                  <a:srgbClr val="999999"/>
                </a:solidFill>
              </a:rPr>
              <a:t>Tables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Creating Table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Using Keyspace qualifier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Simple Primary Key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Composite Partition Key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Compound Primary Key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"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Creating table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In CQL, data is stored in rows of columns.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Tables are created, deleted, altered at runtime without blocking updates or queries.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Table must have primary key along with other columns. 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Optional WITH param for configuring properties of table.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Primary key identifies location &amp; order of stored data. It consist of partition key.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Using keyspace qualifier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Access table from keyspace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cqlsh&gt; INSERT INTO cycling.race_winners ( race_name, race_position, cyclist_name ) VALUES (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'National Championships South Africa WJ-ITT (CN)', 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1, 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{firstname:'Frances',lastname:'DU TOUT'}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);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Simple Primary Key 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Cassandra uses one column as primary key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Data stored with simple primary key is fast to write &amp; retrive 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Composite Partition Key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Cassandra uses multiple column as partition key.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This method can be effective if a Cassandra cluster experiences hotspotting, or congestion in writing data to one node repeatedly, because a partition is heavily writing.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Cassandra is often used for time series data, and hotspotting can be a real issue. Breaking incoming data into buckets by year:month:day:hour, using four columns to route to a partition can decrease hotspots.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Compound Primary Key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Multiple keys being used as primay key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endParaRPr lang="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User Defined Function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CREATE FUNCTION maxof(currentvalue int, testvalue int)</a:t>
            </a:r>
            <a:endParaRPr lang="en-US"/>
          </a:p>
          <a:p>
            <a:r>
              <a:rPr lang="en-US"/>
              <a:t>RETURNS NULL ON NULL INPUT</a:t>
            </a:r>
            <a:endParaRPr lang="en-US"/>
          </a:p>
          <a:p>
            <a:r>
              <a:rPr lang="en-US"/>
              <a:t>RETURNS int</a:t>
            </a:r>
            <a:endParaRPr lang="en-US"/>
          </a:p>
          <a:p>
            <a:r>
              <a:rPr lang="en-US"/>
              <a:t>LANGUAGE java</a:t>
            </a:r>
            <a:endParaRPr lang="en-US"/>
          </a:p>
          <a:p>
            <a:r>
              <a:rPr lang="en-US"/>
              <a:t>AS 'return Math.max(currentvalue,testvalue);';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Presentation</Application>
  <PresentationFormat/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Cassandra - Introduction </vt:lpstr>
      <vt:lpstr>         </vt:lpstr>
      <vt:lpstr>Unit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5</cp:revision>
  <dcterms:created xsi:type="dcterms:W3CDTF">2019-02-12T14:47:30Z</dcterms:created>
  <dcterms:modified xsi:type="dcterms:W3CDTF">2019-02-12T14:47:30Z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