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1" r:id="rId7"/>
    <p:sldId id="262" r:id="rId8"/>
    <p:sldId id="264" r:id="rId9"/>
    <p:sldId id="265" r:id="rId10"/>
    <p:sldId id="266" r:id="rId11"/>
    <p:sldId id="267" r:id="rId12"/>
    <p:sldId id="268" r:id="rId13"/>
    <p:sldId id="269" r:id="rId14"/>
    <p:sldId id="270" r:id="rId15"/>
    <p:sldId id="271" r:id="rId16"/>
    <p:sldId id="259" r:id="rId17"/>
    <p:sldId id="260" r:id="rId18"/>
  </p:sldIdLst>
  <p:sldSz cx="9144000" cy="5143500"/>
  <p:notesSz cx="6858000" cy="9144000"/>
  <p:embeddedFontLst>
    <p:embeddedFont>
      <p:font typeface="Roboto"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3:notes"/>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p1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3:notes"/>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9:notes"/>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p1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6:notes"/>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1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8:notes"/>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2">
  <p:cSld name="Custom layout 2">
    <p:bg>
      <p:bgPr>
        <a:solidFill>
          <a:srgbClr val="FFFFFF"/>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5143499"/>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2105247" y="0"/>
            <a:ext cx="7038763" cy="5138760"/>
            <a:chOff x="3388635" y="43347"/>
            <a:chExt cx="5755325" cy="4201766"/>
          </a:xfrm>
        </p:grpSpPr>
        <p:sp>
          <p:nvSpPr>
            <p:cNvPr id="12" name="Google Shape;12;p2"/>
            <p:cNvSpPr/>
            <p:nvPr/>
          </p:nvSpPr>
          <p:spPr>
            <a:xfrm>
              <a:off x="3837146"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4285657"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4734169"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5182680"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5631191"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6079703"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6528214"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6976725"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7425228"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7873739"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322250"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8770761"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837146"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4285657"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4734169"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5182680"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5631191"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6079703"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6528214"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6976725"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7425228"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7873739"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8322250"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8770761"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3837146"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4285657"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4734169"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5182680"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5631191"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6079703"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6528214"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6976725"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7425228"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7873739"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8322250"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8770761"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3388635"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3837146"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4285657"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
            <p:cNvSpPr/>
            <p:nvPr/>
          </p:nvSpPr>
          <p:spPr>
            <a:xfrm>
              <a:off x="4734169"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a:off x="5182680"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
            <p:cNvSpPr/>
            <p:nvPr/>
          </p:nvSpPr>
          <p:spPr>
            <a:xfrm>
              <a:off x="5631191"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
            <p:cNvSpPr/>
            <p:nvPr/>
          </p:nvSpPr>
          <p:spPr>
            <a:xfrm>
              <a:off x="6079703"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
            <p:cNvSpPr/>
            <p:nvPr/>
          </p:nvSpPr>
          <p:spPr>
            <a:xfrm>
              <a:off x="6528214"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a:off x="6976725"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a:off x="7425228"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a:off x="7873739"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8322250"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
            <p:cNvSpPr/>
            <p:nvPr/>
          </p:nvSpPr>
          <p:spPr>
            <a:xfrm>
              <a:off x="8770761"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3388635"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3837146"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4285657"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4734169" y="433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5182680"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a:off x="5631191"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a:off x="6079703"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a:off x="6528214"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
            <p:cNvSpPr/>
            <p:nvPr/>
          </p:nvSpPr>
          <p:spPr>
            <a:xfrm>
              <a:off x="6976725"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7425228"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7873739"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8322250"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
            <p:cNvSpPr/>
            <p:nvPr/>
          </p:nvSpPr>
          <p:spPr>
            <a:xfrm>
              <a:off x="8770761"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
            <p:cNvSpPr/>
            <p:nvPr/>
          </p:nvSpPr>
          <p:spPr>
            <a:xfrm>
              <a:off x="3837146"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4285657"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4734169"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5182680"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5631191"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6079703"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6528214"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6976725"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7425228"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7873739"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
            <p:cNvSpPr/>
            <p:nvPr/>
          </p:nvSpPr>
          <p:spPr>
            <a:xfrm>
              <a:off x="8322250"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8770761"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3837146"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p:nvPr/>
          </p:nvSpPr>
          <p:spPr>
            <a:xfrm>
              <a:off x="4285657"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
            <p:cNvSpPr/>
            <p:nvPr/>
          </p:nvSpPr>
          <p:spPr>
            <a:xfrm>
              <a:off x="4734169"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
            <p:cNvSpPr/>
            <p:nvPr/>
          </p:nvSpPr>
          <p:spPr>
            <a:xfrm>
              <a:off x="5182680"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
            <p:cNvSpPr/>
            <p:nvPr/>
          </p:nvSpPr>
          <p:spPr>
            <a:xfrm>
              <a:off x="5631191"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
            <p:cNvSpPr/>
            <p:nvPr/>
          </p:nvSpPr>
          <p:spPr>
            <a:xfrm>
              <a:off x="6079703"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
            <p:cNvSpPr/>
            <p:nvPr/>
          </p:nvSpPr>
          <p:spPr>
            <a:xfrm>
              <a:off x="6528214"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
            <p:cNvSpPr/>
            <p:nvPr/>
          </p:nvSpPr>
          <p:spPr>
            <a:xfrm>
              <a:off x="6976725"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
            <p:cNvSpPr/>
            <p:nvPr/>
          </p:nvSpPr>
          <p:spPr>
            <a:xfrm>
              <a:off x="7425228"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
            <p:cNvSpPr/>
            <p:nvPr/>
          </p:nvSpPr>
          <p:spPr>
            <a:xfrm>
              <a:off x="7873739"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
            <p:cNvSpPr/>
            <p:nvPr/>
          </p:nvSpPr>
          <p:spPr>
            <a:xfrm>
              <a:off x="8322250"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
            <p:cNvSpPr/>
            <p:nvPr/>
          </p:nvSpPr>
          <p:spPr>
            <a:xfrm>
              <a:off x="8770761"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
            <p:cNvSpPr/>
            <p:nvPr/>
          </p:nvSpPr>
          <p:spPr>
            <a:xfrm>
              <a:off x="3837146"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
            <p:cNvSpPr/>
            <p:nvPr/>
          </p:nvSpPr>
          <p:spPr>
            <a:xfrm>
              <a:off x="4285657"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
            <p:cNvSpPr/>
            <p:nvPr/>
          </p:nvSpPr>
          <p:spPr>
            <a:xfrm>
              <a:off x="4734169"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
            <p:cNvSpPr/>
            <p:nvPr/>
          </p:nvSpPr>
          <p:spPr>
            <a:xfrm>
              <a:off x="5182680"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
            <p:cNvSpPr/>
            <p:nvPr/>
          </p:nvSpPr>
          <p:spPr>
            <a:xfrm>
              <a:off x="5631191"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
            <p:cNvSpPr/>
            <p:nvPr/>
          </p:nvSpPr>
          <p:spPr>
            <a:xfrm>
              <a:off x="6079703"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
            <p:cNvSpPr/>
            <p:nvPr/>
          </p:nvSpPr>
          <p:spPr>
            <a:xfrm>
              <a:off x="6528214"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
            <p:cNvSpPr/>
            <p:nvPr/>
          </p:nvSpPr>
          <p:spPr>
            <a:xfrm>
              <a:off x="6976725"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
            <p:cNvSpPr/>
            <p:nvPr/>
          </p:nvSpPr>
          <p:spPr>
            <a:xfrm>
              <a:off x="7425228"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
            <p:cNvSpPr/>
            <p:nvPr/>
          </p:nvSpPr>
          <p:spPr>
            <a:xfrm>
              <a:off x="7873739"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
            <p:cNvSpPr/>
            <p:nvPr/>
          </p:nvSpPr>
          <p:spPr>
            <a:xfrm>
              <a:off x="8322250"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
            <p:cNvSpPr/>
            <p:nvPr/>
          </p:nvSpPr>
          <p:spPr>
            <a:xfrm>
              <a:off x="8770761"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
            <p:cNvSpPr/>
            <p:nvPr/>
          </p:nvSpPr>
          <p:spPr>
            <a:xfrm>
              <a:off x="3837146"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
            <p:cNvSpPr/>
            <p:nvPr/>
          </p:nvSpPr>
          <p:spPr>
            <a:xfrm>
              <a:off x="4285657"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
            <p:cNvSpPr/>
            <p:nvPr/>
          </p:nvSpPr>
          <p:spPr>
            <a:xfrm>
              <a:off x="4734169"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
            <p:cNvSpPr/>
            <p:nvPr/>
          </p:nvSpPr>
          <p:spPr>
            <a:xfrm>
              <a:off x="5182680"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
            <p:cNvSpPr/>
            <p:nvPr/>
          </p:nvSpPr>
          <p:spPr>
            <a:xfrm>
              <a:off x="5631191"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
            <p:cNvSpPr/>
            <p:nvPr/>
          </p:nvSpPr>
          <p:spPr>
            <a:xfrm>
              <a:off x="6079703"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
            <p:cNvSpPr/>
            <p:nvPr/>
          </p:nvSpPr>
          <p:spPr>
            <a:xfrm>
              <a:off x="6528214"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
            <p:cNvSpPr/>
            <p:nvPr/>
          </p:nvSpPr>
          <p:spPr>
            <a:xfrm>
              <a:off x="6976725"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
            <p:cNvSpPr/>
            <p:nvPr/>
          </p:nvSpPr>
          <p:spPr>
            <a:xfrm>
              <a:off x="7425228"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
            <p:cNvSpPr/>
            <p:nvPr/>
          </p:nvSpPr>
          <p:spPr>
            <a:xfrm>
              <a:off x="7873739"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
            <p:cNvSpPr/>
            <p:nvPr/>
          </p:nvSpPr>
          <p:spPr>
            <a:xfrm>
              <a:off x="8322250"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
            <p:cNvSpPr/>
            <p:nvPr/>
          </p:nvSpPr>
          <p:spPr>
            <a:xfrm>
              <a:off x="8770761"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
            <p:cNvSpPr/>
            <p:nvPr/>
          </p:nvSpPr>
          <p:spPr>
            <a:xfrm>
              <a:off x="3837146"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
            <p:cNvSpPr/>
            <p:nvPr/>
          </p:nvSpPr>
          <p:spPr>
            <a:xfrm>
              <a:off x="4285657"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
            <p:cNvSpPr/>
            <p:nvPr/>
          </p:nvSpPr>
          <p:spPr>
            <a:xfrm>
              <a:off x="4734169"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
            <p:cNvSpPr/>
            <p:nvPr/>
          </p:nvSpPr>
          <p:spPr>
            <a:xfrm>
              <a:off x="5182680"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
            <p:cNvSpPr/>
            <p:nvPr/>
          </p:nvSpPr>
          <p:spPr>
            <a:xfrm>
              <a:off x="5631191"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
            <p:cNvSpPr/>
            <p:nvPr/>
          </p:nvSpPr>
          <p:spPr>
            <a:xfrm>
              <a:off x="6079703"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
            <p:cNvSpPr/>
            <p:nvPr/>
          </p:nvSpPr>
          <p:spPr>
            <a:xfrm>
              <a:off x="6528214"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
            <p:cNvSpPr/>
            <p:nvPr/>
          </p:nvSpPr>
          <p:spPr>
            <a:xfrm>
              <a:off x="6976725"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
            <p:cNvSpPr/>
            <p:nvPr/>
          </p:nvSpPr>
          <p:spPr>
            <a:xfrm>
              <a:off x="7425228"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
            <p:cNvSpPr/>
            <p:nvPr/>
          </p:nvSpPr>
          <p:spPr>
            <a:xfrm>
              <a:off x="7873739"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
            <p:cNvSpPr/>
            <p:nvPr/>
          </p:nvSpPr>
          <p:spPr>
            <a:xfrm>
              <a:off x="8322250"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
            <p:cNvSpPr/>
            <p:nvPr/>
          </p:nvSpPr>
          <p:spPr>
            <a:xfrm>
              <a:off x="8770761"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4" name="Google Shape;134;p2"/>
          <p:cNvSpPr/>
          <p:nvPr/>
        </p:nvSpPr>
        <p:spPr>
          <a:xfrm>
            <a:off x="3396589" y="0"/>
            <a:ext cx="3250800" cy="5143499"/>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
          <p:cNvSpPr/>
          <p:nvPr/>
        </p:nvSpPr>
        <p:spPr>
          <a:xfrm>
            <a:off x="0" y="0"/>
            <a:ext cx="3415799" cy="514349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
          <p:cNvSpPr/>
          <p:nvPr/>
        </p:nvSpPr>
        <p:spPr>
          <a:xfrm>
            <a:off x="685175" y="1799775"/>
            <a:ext cx="61200" cy="238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
          <p:cNvSpPr txBox="1"/>
          <p:nvPr>
            <p:ph type="ctrTitle"/>
          </p:nvPr>
        </p:nvSpPr>
        <p:spPr>
          <a:xfrm>
            <a:off x="992425" y="1799775"/>
            <a:ext cx="3136800" cy="17390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1pPr>
            <a:lvl2pPr lvl="1"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2pPr>
            <a:lvl3pPr lvl="2"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3pPr>
            <a:lvl4pPr lvl="3"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4pPr>
            <a:lvl5pPr lvl="4"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5pPr>
            <a:lvl6pPr lvl="5"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6pPr>
            <a:lvl7pPr lvl="6"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7pPr>
            <a:lvl8pPr lvl="7"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8pPr>
            <a:lvl9pPr lvl="8"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9pPr>
          </a:lstStyle>
          <a:p/>
        </p:txBody>
      </p:sp>
      <p:sp>
        <p:nvSpPr>
          <p:cNvPr id="138" name="Google Shape;138;p2"/>
          <p:cNvSpPr txBox="1"/>
          <p:nvPr>
            <p:ph type="subTitle" idx="1"/>
          </p:nvPr>
        </p:nvSpPr>
        <p:spPr>
          <a:xfrm>
            <a:off x="992425" y="3579375"/>
            <a:ext cx="3136800" cy="6075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1pPr>
            <a:lvl2pPr marL="457200" marR="0" lvl="1"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2pPr>
            <a:lvl3pPr marL="914400" marR="0" lvl="2"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3pPr>
            <a:lvl4pPr marL="1371600" marR="0" lvl="3"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4pPr>
            <a:lvl5pPr marL="1828800" marR="0" lvl="4"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5pPr>
            <a:lvl6pPr marL="2286000" marR="0" lvl="5"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6pPr>
            <a:lvl7pPr marL="2743200" marR="0" lvl="6"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7pPr>
            <a:lvl8pPr marL="3200400" marR="0" lvl="7"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8pPr>
            <a:lvl9pPr marL="3657600" marR="0" lvl="8"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9pPr>
          </a:lstStyle>
          <a:p/>
        </p:txBody>
      </p:sp>
      <p:sp>
        <p:nvSpPr>
          <p:cNvPr id="139" name="Google Shape;139;p2"/>
          <p:cNvSpPr txBox="1"/>
          <p:nvPr>
            <p:ph type="sldNum" idx="12"/>
          </p:nvPr>
        </p:nvSpPr>
        <p:spPr>
          <a:xfrm>
            <a:off x="8472457" y="4706553"/>
            <a:ext cx="548699"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85" name="Shape 185"/>
        <p:cNvGrpSpPr/>
        <p:nvPr/>
      </p:nvGrpSpPr>
      <p:grpSpPr>
        <a:xfrm>
          <a:off x="0" y="0"/>
          <a:ext cx="0" cy="0"/>
          <a:chOff x="0" y="0"/>
          <a:chExt cx="0" cy="0"/>
        </a:xfrm>
      </p:grpSpPr>
      <p:sp>
        <p:nvSpPr>
          <p:cNvPr id="186" name="Google Shape;186;p11"/>
          <p:cNvSpPr txBox="1"/>
          <p:nvPr>
            <p:ph type="title"/>
          </p:nvPr>
        </p:nvSpPr>
        <p:spPr>
          <a:xfrm>
            <a:off x="475500" y="1258525"/>
            <a:ext cx="8222100" cy="19635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1pPr>
            <a:lvl2pPr lvl="1"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2pPr>
            <a:lvl3pPr lvl="2"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3pPr>
            <a:lvl4pPr lvl="3"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4pPr>
            <a:lvl5pPr lvl="4"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5pPr>
            <a:lvl6pPr lvl="5"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6pPr>
            <a:lvl7pPr lvl="6"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7pPr>
            <a:lvl8pPr lvl="7"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8pPr>
            <a:lvl9pPr lvl="8"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9pPr>
          </a:lstStyle>
          <a:p/>
        </p:txBody>
      </p:sp>
      <p:sp>
        <p:nvSpPr>
          <p:cNvPr id="187" name="Google Shape;187;p11"/>
          <p:cNvSpPr txBox="1"/>
          <p:nvPr>
            <p:ph type="body" idx="1"/>
          </p:nvPr>
        </p:nvSpPr>
        <p:spPr>
          <a:xfrm>
            <a:off x="475500" y="3304625"/>
            <a:ext cx="8222100" cy="1300800"/>
          </a:xfrm>
          <a:prstGeom prst="rect">
            <a:avLst/>
          </a:prstGeom>
          <a:noFill/>
          <a:ln>
            <a:noFill/>
          </a:ln>
        </p:spPr>
        <p:txBody>
          <a:bodyPr spcFirstLastPara="1" wrap="square" lIns="91425" tIns="91425" rIns="91425" bIns="91425" anchor="t" anchorCtr="0"/>
          <a:lstStyle>
            <a:lvl1pPr marL="457200" marR="0" lvl="0" indent="-228600" algn="ctr"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ctr"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p:txBody>
      </p:sp>
      <p:sp>
        <p:nvSpPr>
          <p:cNvPr id="188" name="Google Shape;188;p11"/>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89" name="Shape 189"/>
        <p:cNvGrpSpPr/>
        <p:nvPr/>
      </p:nvGrpSpPr>
      <p:grpSpPr>
        <a:xfrm>
          <a:off x="0" y="0"/>
          <a:ext cx="0" cy="0"/>
          <a:chOff x="0" y="0"/>
          <a:chExt cx="0" cy="0"/>
        </a:xfrm>
      </p:grpSpPr>
      <p:sp>
        <p:nvSpPr>
          <p:cNvPr id="190" name="Google Shape;190;p12"/>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40" name="Shape 140"/>
        <p:cNvGrpSpPr/>
        <p:nvPr/>
      </p:nvGrpSpPr>
      <p:grpSpPr>
        <a:xfrm>
          <a:off x="0" y="0"/>
          <a:ext cx="0" cy="0"/>
          <a:chOff x="0" y="0"/>
          <a:chExt cx="0" cy="0"/>
        </a:xfrm>
      </p:grpSpPr>
      <p:sp>
        <p:nvSpPr>
          <p:cNvPr id="141" name="Google Shape;141;p3"/>
          <p:cNvSpPr/>
          <p:nvPr/>
        </p:nvSpPr>
        <p:spPr>
          <a:xfrm flipH="1">
            <a:off x="8246400" y="4245925"/>
            <a:ext cx="897599" cy="897599"/>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
          <p:cNvSpPr/>
          <p:nvPr/>
        </p:nvSpPr>
        <p:spPr>
          <a:xfrm flipH="1">
            <a:off x="8246400" y="4245875"/>
            <a:ext cx="897599" cy="897599"/>
          </a:xfrm>
          <a:prstGeom prst="round1Rect">
            <a:avLst>
              <a:gd name="adj" fmla="val 16667"/>
            </a:avLst>
          </a:prstGeom>
          <a:solidFill>
            <a:schemeClr val="lt1">
              <a:alpha val="6745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
          <p:cNvSpPr txBox="1"/>
          <p:nvPr>
            <p:ph type="ctrTitle"/>
          </p:nvPr>
        </p:nvSpPr>
        <p:spPr>
          <a:xfrm>
            <a:off x="390525" y="1819275"/>
            <a:ext cx="8222100" cy="9335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2pPr>
            <a:lvl3pPr lvl="2"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3pPr>
            <a:lvl4pPr lvl="3"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4pPr>
            <a:lvl5pPr lvl="4"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5pPr>
            <a:lvl6pPr lvl="5"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6pPr>
            <a:lvl7pPr lvl="6"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7pPr>
            <a:lvl8pPr lvl="7"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8pPr>
            <a:lvl9pPr lvl="8"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9pPr>
          </a:lstStyle>
          <a:p/>
        </p:txBody>
      </p:sp>
      <p:sp>
        <p:nvSpPr>
          <p:cNvPr id="144" name="Google Shape;144;p3"/>
          <p:cNvSpPr txBox="1"/>
          <p:nvPr>
            <p:ph type="subTitle" idx="1"/>
          </p:nvPr>
        </p:nvSpPr>
        <p:spPr>
          <a:xfrm>
            <a:off x="390525" y="2789130"/>
            <a:ext cx="8222100" cy="4328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457200" marR="0" lvl="1"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L="914400" marR="0" lvl="2"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L="1371600" marR="0" lvl="3"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L="1828800" marR="0" lvl="4"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L="2286000" marR="0" lvl="5"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L="2743200" marR="0" lvl="6"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L="3200400" marR="0" lvl="7"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L="3657600" marR="0" lvl="8"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p:txBody>
      </p:sp>
      <p:sp>
        <p:nvSpPr>
          <p:cNvPr id="145" name="Google Shape;145;p3"/>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46" name="Shape 146"/>
        <p:cNvGrpSpPr/>
        <p:nvPr/>
      </p:nvGrpSpPr>
      <p:grpSpPr>
        <a:xfrm>
          <a:off x="0" y="0"/>
          <a:ext cx="0" cy="0"/>
          <a:chOff x="0" y="0"/>
          <a:chExt cx="0" cy="0"/>
        </a:xfrm>
      </p:grpSpPr>
      <p:sp>
        <p:nvSpPr>
          <p:cNvPr id="147" name="Google Shape;147;p4"/>
          <p:cNvSpPr/>
          <p:nvPr/>
        </p:nvSpPr>
        <p:spPr>
          <a:xfrm rot="10800000" flipH="1">
            <a:off x="0" y="656399"/>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
          <p:cNvSpPr txBox="1"/>
          <p:nvPr>
            <p:ph type="title"/>
          </p:nvPr>
        </p:nvSpPr>
        <p:spPr>
          <a:xfrm>
            <a:off x="98250" y="16350"/>
            <a:ext cx="8826599" cy="6027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2pPr>
            <a:lvl3pPr lvl="2"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3pPr>
            <a:lvl4pPr lvl="3"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4pPr>
            <a:lvl5pPr lvl="4"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5pPr>
            <a:lvl6pPr lvl="5"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6pPr>
            <a:lvl7pPr lvl="6"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7pPr>
            <a:lvl8pPr lvl="7"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8pPr>
            <a:lvl9pPr lvl="8"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9pPr>
          </a:lstStyle>
          <a:p/>
        </p:txBody>
      </p:sp>
      <p:sp>
        <p:nvSpPr>
          <p:cNvPr id="150" name="Google Shape;150;p4"/>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51" name="Shape 151"/>
        <p:cNvGrpSpPr/>
        <p:nvPr/>
      </p:nvGrpSpPr>
      <p:grpSpPr>
        <a:xfrm>
          <a:off x="0" y="0"/>
          <a:ext cx="0" cy="0"/>
          <a:chOff x="0" y="0"/>
          <a:chExt cx="0" cy="0"/>
        </a:xfrm>
      </p:grpSpPr>
      <p:sp>
        <p:nvSpPr>
          <p:cNvPr id="152" name="Google Shape;152;p5"/>
          <p:cNvSpPr txBox="1"/>
          <p:nvPr/>
        </p:nvSpPr>
        <p:spPr>
          <a:xfrm rot="10800000" flipH="1">
            <a:off x="3276600" y="25"/>
            <a:ext cx="5867400" cy="5143499"/>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5"/>
          <p:cNvSpPr txBox="1"/>
          <p:nvPr>
            <p:ph type="title"/>
          </p:nvPr>
        </p:nvSpPr>
        <p:spPr>
          <a:xfrm>
            <a:off x="226077" y="357800"/>
            <a:ext cx="2807999" cy="9533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2pPr>
            <a:lvl3pPr lvl="2"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3pPr>
            <a:lvl4pPr lvl="3"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4pPr>
            <a:lvl5pPr lvl="4"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5pPr>
            <a:lvl6pPr lvl="5"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6pPr>
            <a:lvl7pPr lvl="6"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7pPr>
            <a:lvl8pPr lvl="7"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8pPr>
            <a:lvl9pPr lvl="8"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9pPr>
          </a:lstStyle>
          <a:p/>
        </p:txBody>
      </p:sp>
      <p:sp>
        <p:nvSpPr>
          <p:cNvPr id="155" name="Google Shape;155;p5"/>
          <p:cNvSpPr txBox="1"/>
          <p:nvPr>
            <p:ph type="body" idx="1"/>
          </p:nvPr>
        </p:nvSpPr>
        <p:spPr>
          <a:xfrm>
            <a:off x="226075" y="1465800"/>
            <a:ext cx="2807999" cy="31634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200"/>
              <a:buFont typeface="Roboto"/>
              <a:buNone/>
              <a:defRPr sz="1200" b="0" i="0" u="none" strike="noStrike" cap="none">
                <a:solidFill>
                  <a:schemeClr val="lt1"/>
                </a:solidFill>
                <a:latin typeface="Roboto"/>
                <a:ea typeface="Roboto"/>
                <a:cs typeface="Roboto"/>
                <a:sym typeface="Roboto"/>
              </a:defRPr>
            </a:lvl9pPr>
          </a:lstStyle>
          <a:p/>
        </p:txBody>
      </p:sp>
      <p:sp>
        <p:nvSpPr>
          <p:cNvPr id="156" name="Google Shape;156;p5"/>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57" name="Shape 157"/>
        <p:cNvGrpSpPr/>
        <p:nvPr/>
      </p:nvGrpSpPr>
      <p:grpSpPr>
        <a:xfrm>
          <a:off x="0" y="0"/>
          <a:ext cx="0" cy="0"/>
          <a:chOff x="0" y="0"/>
          <a:chExt cx="0" cy="0"/>
        </a:xfrm>
      </p:grpSpPr>
      <p:sp>
        <p:nvSpPr>
          <p:cNvPr id="158" name="Google Shape;158;p6"/>
          <p:cNvSpPr txBox="1"/>
          <p:nvPr/>
        </p:nvSpPr>
        <p:spPr>
          <a:xfrm rot="10800000" flipH="1">
            <a:off x="0" y="0"/>
            <a:ext cx="9144000" cy="4695899"/>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6"/>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6"/>
          <p:cNvSpPr txBox="1"/>
          <p:nvPr>
            <p:ph type="body" idx="1"/>
          </p:nvPr>
        </p:nvSpPr>
        <p:spPr>
          <a:xfrm>
            <a:off x="57150" y="4696825"/>
            <a:ext cx="8381999" cy="4467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p:txBody>
      </p:sp>
      <p:sp>
        <p:nvSpPr>
          <p:cNvPr id="161" name="Google Shape;161;p6"/>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62" name="Shape 162"/>
        <p:cNvGrpSpPr/>
        <p:nvPr/>
      </p:nvGrpSpPr>
      <p:grpSpPr>
        <a:xfrm>
          <a:off x="0" y="0"/>
          <a:ext cx="0" cy="0"/>
          <a:chOff x="0" y="0"/>
          <a:chExt cx="0" cy="0"/>
        </a:xfrm>
      </p:grpSpPr>
      <p:sp>
        <p:nvSpPr>
          <p:cNvPr id="163" name="Google Shape;163;p7"/>
          <p:cNvSpPr txBox="1"/>
          <p:nvPr>
            <p:ph type="title"/>
          </p:nvPr>
        </p:nvSpPr>
        <p:spPr>
          <a:xfrm>
            <a:off x="460950" y="2065350"/>
            <a:ext cx="8222100" cy="1012799"/>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2pPr>
            <a:lvl3pPr lvl="2"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3pPr>
            <a:lvl4pPr lvl="3"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4pPr>
            <a:lvl5pPr lvl="4"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5pPr>
            <a:lvl6pPr lvl="5"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6pPr>
            <a:lvl7pPr lvl="6"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7pPr>
            <a:lvl8pPr lvl="7"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8pPr>
            <a:lvl9pPr lvl="8"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9pPr>
          </a:lstStyle>
          <a:p/>
        </p:txBody>
      </p:sp>
      <p:sp>
        <p:nvSpPr>
          <p:cNvPr id="164" name="Google Shape;164;p7"/>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5" name="Shape 165"/>
        <p:cNvGrpSpPr/>
        <p:nvPr/>
      </p:nvGrpSpPr>
      <p:grpSpPr>
        <a:xfrm>
          <a:off x="0" y="0"/>
          <a:ext cx="0" cy="0"/>
          <a:chOff x="0" y="0"/>
          <a:chExt cx="0" cy="0"/>
        </a:xfrm>
      </p:grpSpPr>
      <p:sp>
        <p:nvSpPr>
          <p:cNvPr id="166" name="Google Shape;166;p8"/>
          <p:cNvSpPr/>
          <p:nvPr/>
        </p:nvSpPr>
        <p:spPr>
          <a:xfrm rot="10800000" flipH="1">
            <a:off x="0" y="1685999"/>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8"/>
          <p:cNvSpPr txBox="1"/>
          <p:nvPr>
            <p:ph type="title"/>
          </p:nvPr>
        </p:nvSpPr>
        <p:spPr>
          <a:xfrm>
            <a:off x="471900" y="738725"/>
            <a:ext cx="8222100" cy="7676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169" name="Google Shape;169;p8"/>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p:txBody>
      </p:sp>
      <p:sp>
        <p:nvSpPr>
          <p:cNvPr id="170" name="Google Shape;170;p8"/>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71" name="Shape 171"/>
        <p:cNvGrpSpPr/>
        <p:nvPr/>
      </p:nvGrpSpPr>
      <p:grpSpPr>
        <a:xfrm>
          <a:off x="0" y="0"/>
          <a:ext cx="0" cy="0"/>
          <a:chOff x="0" y="0"/>
          <a:chExt cx="0" cy="0"/>
        </a:xfrm>
      </p:grpSpPr>
      <p:sp>
        <p:nvSpPr>
          <p:cNvPr id="172" name="Google Shape;172;p9"/>
          <p:cNvSpPr/>
          <p:nvPr/>
        </p:nvSpPr>
        <p:spPr>
          <a:xfrm rot="10800000" flipH="1">
            <a:off x="0" y="1685999"/>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9"/>
          <p:cNvSpPr txBox="1"/>
          <p:nvPr>
            <p:ph type="title"/>
          </p:nvPr>
        </p:nvSpPr>
        <p:spPr>
          <a:xfrm>
            <a:off x="471900" y="738725"/>
            <a:ext cx="8222100" cy="7676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175" name="Google Shape;175;p9"/>
          <p:cNvSpPr txBox="1"/>
          <p:nvPr>
            <p:ph type="body" idx="1"/>
          </p:nvPr>
        </p:nvSpPr>
        <p:spPr>
          <a:xfrm>
            <a:off x="471900" y="1919075"/>
            <a:ext cx="3999899" cy="2710198"/>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p:txBody>
      </p:sp>
      <p:sp>
        <p:nvSpPr>
          <p:cNvPr id="176" name="Google Shape;176;p9"/>
          <p:cNvSpPr txBox="1"/>
          <p:nvPr>
            <p:ph type="body" idx="2"/>
          </p:nvPr>
        </p:nvSpPr>
        <p:spPr>
          <a:xfrm>
            <a:off x="4694250" y="1919075"/>
            <a:ext cx="3999899" cy="2710198"/>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p:txBody>
      </p:sp>
      <p:sp>
        <p:nvSpPr>
          <p:cNvPr id="177" name="Google Shape;177;p9"/>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78" name="Shape 178"/>
        <p:cNvGrpSpPr/>
        <p:nvPr/>
      </p:nvGrpSpPr>
      <p:grpSpPr>
        <a:xfrm>
          <a:off x="0" y="0"/>
          <a:ext cx="0" cy="0"/>
          <a:chOff x="0" y="0"/>
          <a:chExt cx="0" cy="0"/>
        </a:xfrm>
      </p:grpSpPr>
      <p:sp>
        <p:nvSpPr>
          <p:cNvPr id="179" name="Google Shape;179;p10"/>
          <p:cNvSpPr/>
          <p:nvPr/>
        </p:nvSpPr>
        <p:spPr>
          <a:xfrm flipH="1">
            <a:off x="0" y="0"/>
            <a:ext cx="4572000" cy="5143499"/>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0"/>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0"/>
          <p:cNvSpPr txBox="1"/>
          <p:nvPr>
            <p:ph type="title"/>
          </p:nvPr>
        </p:nvSpPr>
        <p:spPr>
          <a:xfrm>
            <a:off x="265500" y="1233175"/>
            <a:ext cx="4045199" cy="14823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1pPr>
            <a:lvl2pPr lvl="1"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2pPr>
            <a:lvl3pPr lvl="2"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3pPr>
            <a:lvl4pPr lvl="3"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4pPr>
            <a:lvl5pPr lvl="4"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5pPr>
            <a:lvl6pPr lvl="5"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6pPr>
            <a:lvl7pPr lvl="6"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7pPr>
            <a:lvl8pPr lvl="7"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8pPr>
            <a:lvl9pPr lvl="8"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9pPr>
          </a:lstStyle>
          <a:p/>
        </p:txBody>
      </p:sp>
      <p:sp>
        <p:nvSpPr>
          <p:cNvPr id="182" name="Google Shape;182;p10"/>
          <p:cNvSpPr txBox="1"/>
          <p:nvPr>
            <p:ph type="subTitle" idx="1"/>
          </p:nvPr>
        </p:nvSpPr>
        <p:spPr>
          <a:xfrm>
            <a:off x="265500" y="2779466"/>
            <a:ext cx="4045199" cy="1235098"/>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1pPr>
            <a:lvl2pPr marL="457200" marR="0" lvl="1"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2pPr>
            <a:lvl3pPr marL="914400" marR="0" lvl="2"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3pPr>
            <a:lvl4pPr marL="1371600" marR="0" lvl="3"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4pPr>
            <a:lvl5pPr marL="1828800" marR="0" lvl="4"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5pPr>
            <a:lvl6pPr marL="2286000" marR="0" lvl="5"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6pPr>
            <a:lvl7pPr marL="2743200" marR="0" lvl="6"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7pPr>
            <a:lvl8pPr marL="3200400" marR="0" lvl="7"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8pPr>
            <a:lvl9pPr marL="3657600" marR="0" lvl="8"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9pPr>
          </a:lstStyle>
          <a:p/>
        </p:txBody>
      </p:sp>
      <p:sp>
        <p:nvSpPr>
          <p:cNvPr id="183" name="Google Shape;183;p10"/>
          <p:cNvSpPr txBox="1"/>
          <p:nvPr>
            <p:ph type="body" idx="2"/>
          </p:nvPr>
        </p:nvSpPr>
        <p:spPr>
          <a:xfrm>
            <a:off x="4939500" y="724200"/>
            <a:ext cx="3837000" cy="3695099"/>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400"/>
              <a:buFont typeface="Roboto"/>
              <a:buNone/>
              <a:defRPr sz="1400" b="0" i="0" u="none" strike="noStrike" cap="none">
                <a:solidFill>
                  <a:schemeClr val="lt1"/>
                </a:solidFill>
                <a:latin typeface="Roboto"/>
                <a:ea typeface="Roboto"/>
                <a:cs typeface="Roboto"/>
                <a:sym typeface="Roboto"/>
              </a:defRPr>
            </a:lvl9pPr>
          </a:lstStyle>
          <a:p/>
        </p:txBody>
      </p:sp>
      <p:sp>
        <p:nvSpPr>
          <p:cNvPr id="184" name="Google Shape;184;p10"/>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6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p:txBody>
      </p:sp>
      <p:sp>
        <p:nvSpPr>
          <p:cNvPr id="8" name="Google Shape;8;p1"/>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hyperlink" Target="http://www.zekelabs.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sp>
        <p:nvSpPr>
          <p:cNvPr id="195" name="Google Shape;195;p13"/>
          <p:cNvSpPr txBox="1"/>
          <p:nvPr>
            <p:ph type="ctrTitle"/>
          </p:nvPr>
        </p:nvSpPr>
        <p:spPr>
          <a:xfrm>
            <a:off x="992425" y="1799775"/>
            <a:ext cx="4743000" cy="17391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900"/>
              <a:buFont typeface="Roboto"/>
              <a:buNone/>
            </a:pPr>
            <a:r>
              <a:rPr lang="en-GB" sz="3600" b="1" i="0" u="none" strike="noStrike" cap="none">
                <a:solidFill>
                  <a:schemeClr val="dk1"/>
                </a:solidFill>
                <a:latin typeface="Roboto"/>
                <a:ea typeface="Roboto"/>
                <a:cs typeface="Roboto"/>
                <a:sym typeface="Roboto"/>
              </a:rPr>
              <a:t>zekeLabs</a:t>
            </a:r>
            <a:endParaRPr sz="3600" b="1"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900"/>
              <a:buFont typeface="Roboto"/>
              <a:buNone/>
            </a:pPr>
          </a:p>
          <a:p>
            <a:pPr marL="0" marR="0" lvl="0" indent="0" algn="l" rtl="0">
              <a:lnSpc>
                <a:spcPct val="100000"/>
              </a:lnSpc>
              <a:spcBef>
                <a:spcPts val="0"/>
              </a:spcBef>
              <a:spcAft>
                <a:spcPts val="0"/>
              </a:spcAft>
              <a:buClr>
                <a:schemeClr val="dk1"/>
              </a:buClr>
              <a:buSzPts val="900"/>
              <a:buFont typeface="Roboto"/>
              <a:buNone/>
            </a:pPr>
            <a:r>
              <a:rPr lang="en-US" altLang="en-US" sz="2400">
                <a:solidFill>
                  <a:srgbClr val="999999"/>
                </a:solidFill>
              </a:rPr>
              <a:t>Cassandra - Int</a:t>
            </a:r>
            <a:r>
              <a:rPr lang="" altLang="en-US" sz="2400">
                <a:solidFill>
                  <a:srgbClr val="999999"/>
                </a:solidFill>
              </a:rPr>
              <a:t>ernals</a:t>
            </a:r>
            <a:br>
              <a:rPr lang="en-GB" sz="3600" b="1" i="0" u="none" strike="noStrike" cap="none">
                <a:solidFill>
                  <a:schemeClr val="dk1"/>
                </a:solidFill>
                <a:latin typeface="Roboto"/>
                <a:ea typeface="Roboto"/>
                <a:cs typeface="Roboto"/>
                <a:sym typeface="Roboto"/>
              </a:rPr>
            </a:br>
            <a:endParaRPr sz="3600" b="1" i="0" u="none" strike="noStrike" cap="none">
              <a:solidFill>
                <a:schemeClr val="dk1"/>
              </a:solidFill>
              <a:latin typeface="Roboto"/>
              <a:ea typeface="Roboto"/>
              <a:cs typeface="Roboto"/>
              <a:sym typeface="Roboto"/>
            </a:endParaRPr>
          </a:p>
        </p:txBody>
      </p:sp>
      <p:sp>
        <p:nvSpPr>
          <p:cNvPr id="196" name="Google Shape;196;p13"/>
          <p:cNvSpPr txBox="1"/>
          <p:nvPr>
            <p:ph type="subTitle" idx="1"/>
          </p:nvPr>
        </p:nvSpPr>
        <p:spPr>
          <a:xfrm>
            <a:off x="992425" y="3452075"/>
            <a:ext cx="3136800" cy="75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450"/>
              <a:buFont typeface="Roboto"/>
              <a:buNone/>
            </a:pPr>
            <a:r>
              <a:rPr lang="en-GB" sz="1800" b="0" i="0" u="none" strike="noStrike" cap="none">
                <a:solidFill>
                  <a:schemeClr val="dk2"/>
                </a:solidFill>
                <a:latin typeface="Roboto"/>
                <a:ea typeface="Roboto"/>
                <a:cs typeface="Roboto"/>
                <a:sym typeface="Roboto"/>
              </a:rPr>
              <a:t>Learning made Simpler !</a:t>
            </a:r>
            <a:br>
              <a:rPr lang="en-GB" sz="1800" b="0" i="0" u="none" strike="noStrike" cap="none">
                <a:solidFill>
                  <a:schemeClr val="dk2"/>
                </a:solidFill>
                <a:latin typeface="Roboto"/>
                <a:ea typeface="Roboto"/>
                <a:cs typeface="Roboto"/>
                <a:sym typeface="Roboto"/>
              </a:rPr>
            </a:br>
            <a:br>
              <a:rPr lang="en-GB" sz="1800" b="0" i="0" u="none" strike="noStrike" cap="none">
                <a:solidFill>
                  <a:schemeClr val="dk2"/>
                </a:solidFill>
                <a:latin typeface="Roboto"/>
                <a:ea typeface="Roboto"/>
                <a:cs typeface="Roboto"/>
                <a:sym typeface="Roboto"/>
              </a:rPr>
            </a:br>
            <a:r>
              <a:rPr lang="en-GB" sz="1200" b="0" i="0" u="none" strike="noStrike" cap="none">
                <a:solidFill>
                  <a:schemeClr val="dk2"/>
                </a:solidFill>
                <a:latin typeface="Roboto"/>
                <a:ea typeface="Roboto"/>
                <a:cs typeface="Roboto"/>
                <a:sym typeface="Roboto"/>
              </a:rPr>
              <a:t>www.zekeLabs.com</a:t>
            </a:r>
            <a:endParaRPr lang="en-GB" sz="1200" b="0" i="0" u="none" strike="noStrike" cap="none">
              <a:solidFill>
                <a:schemeClr val="dk2"/>
              </a:solidFill>
              <a:latin typeface="Roboto"/>
              <a:ea typeface="Roboto"/>
              <a:cs typeface="Roboto"/>
              <a:sym typeface="Roboto"/>
            </a:endParaRPr>
          </a:p>
        </p:txBody>
      </p:sp>
      <p:pic>
        <p:nvPicPr>
          <p:cNvPr id="197" name="Google Shape;197;p13"/>
          <p:cNvPicPr preferRelativeResize="0"/>
          <p:nvPr/>
        </p:nvPicPr>
        <p:blipFill rotWithShape="1">
          <a:blip r:embed="rId1"/>
          <a:srcRect/>
          <a:stretch>
            <a:fillRect/>
          </a:stretch>
        </p:blipFill>
        <p:spPr>
          <a:xfrm>
            <a:off x="0" y="4536504"/>
            <a:ext cx="9143999" cy="6275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Consistency ...</a:t>
            </a:r>
            <a:endParaRPr lang="" altLang="en-US"/>
          </a:p>
        </p:txBody>
      </p:sp>
      <p:sp>
        <p:nvSpPr>
          <p:cNvPr id="3" name="Text Placeholder 2"/>
          <p:cNvSpPr/>
          <p:nvPr>
            <p:ph type="body" idx="1"/>
          </p:nvPr>
        </p:nvSpPr>
        <p:spPr/>
        <p:txBody>
          <a:bodyPr/>
          <a:p>
            <a:pPr marL="514350" indent="-285750">
              <a:buFont typeface="Arial" panose="02080604020202020204" pitchFamily="34" charset="0"/>
              <a:buChar char="•"/>
            </a:pPr>
            <a:r>
              <a:rPr lang="en-US"/>
              <a:t>As soon as the coordinator gets WRITE_CONSISTENCY_LEVEL success acknowledgments from the replica nodes, it returns success back to the client and doesn’t wait for the remaining replicas to acknowledge success.</a:t>
            </a:r>
            <a:endParaRPr lang="en-US"/>
          </a:p>
          <a:p>
            <a:pPr marL="514350" indent="-285750">
              <a:buFont typeface="Arial" panose="02080604020202020204" pitchFamily="34" charset="0"/>
              <a:buChar char="•"/>
            </a:pPr>
            <a:r>
              <a:rPr lang="en-US"/>
              <a:t>WRITE_CONSISTENCY_LEVEL=TWO to a table that is configured with REPLICATION_FACTOR=3, the coordinator will only return success to the application when two of the three replicas acknowledge success. </a:t>
            </a:r>
            <a:endParaRPr lang="en-US"/>
          </a:p>
          <a:p>
            <a:pPr marL="514350" indent="-285750">
              <a:buFont typeface="Arial" panose="02080604020202020204" pitchFamily="34" charset="0"/>
              <a:buChar char="•"/>
            </a:pPr>
            <a:r>
              <a:rPr lang="" altLang="en-US"/>
              <a:t>Types - </a:t>
            </a:r>
            <a:r>
              <a:rPr lang="en-US"/>
              <a:t>ANY, ONE, TWO, THREE, QUORUM, LOCAL_QUORUM, EACH_QUORUM, ALL.</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Write Flow on a 6-node cluster</a:t>
            </a:r>
            <a:endParaRPr lang="" altLang="en-US"/>
          </a:p>
        </p:txBody>
      </p:sp>
      <p:sp>
        <p:nvSpPr>
          <p:cNvPr id="3" name="Text Placeholder 2"/>
          <p:cNvSpPr/>
          <p:nvPr>
            <p:ph type="body" idx="1"/>
          </p:nvPr>
        </p:nvSpPr>
        <p:spPr>
          <a:xfrm>
            <a:off x="471805" y="1918970"/>
            <a:ext cx="3352165" cy="2710180"/>
          </a:xfrm>
        </p:spPr>
        <p:txBody>
          <a:bodyPr/>
          <a:p>
            <a:pPr marL="514350" indent="-285750">
              <a:buFont typeface="Arial" panose="02080604020202020204" pitchFamily="34" charset="0"/>
              <a:buChar char="•"/>
            </a:pPr>
            <a:r>
              <a:rPr lang="en-US" sz="1200"/>
              <a:t>WRITE_CONSISTENCY_LEVEL=TWO</a:t>
            </a:r>
            <a:endParaRPr lang="en-US" sz="1200"/>
          </a:p>
          <a:p>
            <a:pPr marL="514350" indent="-285750">
              <a:buFont typeface="Arial" panose="02080604020202020204" pitchFamily="34" charset="0"/>
              <a:buChar char="•"/>
            </a:pPr>
            <a:r>
              <a:rPr lang="en-US" sz="1200"/>
              <a:t>TABLE_REPLICATION_FACTOR=3</a:t>
            </a:r>
            <a:endParaRPr lang="en-US" sz="1200"/>
          </a:p>
          <a:p>
            <a:pPr marL="514350" indent="-285750">
              <a:buFont typeface="Arial" panose="02080604020202020204" pitchFamily="34" charset="0"/>
              <a:buChar char="•"/>
            </a:pPr>
            <a:r>
              <a:rPr lang="en-US" sz="1200"/>
              <a:t>REPLICATION_STRATEGY=SimpleStrategy</a:t>
            </a:r>
            <a:endParaRPr lang="en-US" sz="1200"/>
          </a:p>
        </p:txBody>
      </p:sp>
      <p:pic>
        <p:nvPicPr>
          <p:cNvPr id="4" name="Picture 3" descr="c4"/>
          <p:cNvPicPr>
            <a:picLocks noChangeAspect="1"/>
          </p:cNvPicPr>
          <p:nvPr/>
        </p:nvPicPr>
        <p:blipFill>
          <a:blip r:embed="rId1"/>
          <a:stretch>
            <a:fillRect/>
          </a:stretch>
        </p:blipFill>
        <p:spPr>
          <a:xfrm>
            <a:off x="4314190" y="1918970"/>
            <a:ext cx="4319905" cy="3111500"/>
          </a:xfrm>
          <a:prstGeom prst="rect">
            <a:avLst/>
          </a:prstGeom>
        </p:spPr>
      </p:pic>
      <p:sp>
        <p:nvSpPr>
          <p:cNvPr id="5" name="Rectangle 4"/>
          <p:cNvSpPr/>
          <p:nvPr/>
        </p:nvSpPr>
        <p:spPr>
          <a:xfrm>
            <a:off x="4996180" y="3147695"/>
            <a:ext cx="655955" cy="22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Write ...</a:t>
            </a:r>
            <a:endParaRPr lang="" altLang="en-US"/>
          </a:p>
        </p:txBody>
      </p:sp>
      <p:sp>
        <p:nvSpPr>
          <p:cNvPr id="3" name="Text Placeholder 2"/>
          <p:cNvSpPr/>
          <p:nvPr>
            <p:ph type="body" idx="1"/>
          </p:nvPr>
        </p:nvSpPr>
        <p:spPr/>
        <p:txBody>
          <a:bodyPr/>
          <a:p>
            <a:endParaRPr lang="en-US"/>
          </a:p>
        </p:txBody>
      </p:sp>
      <p:pic>
        <p:nvPicPr>
          <p:cNvPr id="4" name="Picture 3" descr="c5"/>
          <p:cNvPicPr>
            <a:picLocks noChangeAspect="1"/>
          </p:cNvPicPr>
          <p:nvPr/>
        </p:nvPicPr>
        <p:blipFill>
          <a:blip r:embed="rId1"/>
          <a:stretch>
            <a:fillRect/>
          </a:stretch>
        </p:blipFill>
        <p:spPr>
          <a:xfrm>
            <a:off x="954405" y="1795780"/>
            <a:ext cx="7619365" cy="3210560"/>
          </a:xfrm>
          <a:prstGeom prst="rect">
            <a:avLst/>
          </a:prstGeom>
        </p:spPr>
      </p:pic>
      <p:sp>
        <p:nvSpPr>
          <p:cNvPr id="5" name="Rectangle 4"/>
          <p:cNvSpPr/>
          <p:nvPr/>
        </p:nvSpPr>
        <p:spPr>
          <a:xfrm>
            <a:off x="2195830" y="3003550"/>
            <a:ext cx="108013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Write Internel</a:t>
            </a:r>
            <a:endParaRPr lang="" altLang="en-US"/>
          </a:p>
        </p:txBody>
      </p:sp>
      <p:sp>
        <p:nvSpPr>
          <p:cNvPr id="3" name="Text Placeholder 2"/>
          <p:cNvSpPr/>
          <p:nvPr>
            <p:ph type="body" idx="1"/>
          </p:nvPr>
        </p:nvSpPr>
        <p:spPr>
          <a:xfrm>
            <a:off x="471805" y="1918970"/>
            <a:ext cx="4495165" cy="2710180"/>
          </a:xfrm>
        </p:spPr>
        <p:txBody>
          <a:bodyPr/>
          <a:p>
            <a:pPr marL="514350" indent="-285750">
              <a:buFont typeface="Arial" panose="02080604020202020204" pitchFamily="34" charset="0"/>
              <a:buChar char="•"/>
            </a:pPr>
            <a:r>
              <a:rPr lang="" altLang="en-US" sz="1400"/>
              <a:t>When write request reaches node</a:t>
            </a:r>
            <a:endParaRPr lang="" altLang="en-US" sz="1400"/>
          </a:p>
          <a:p>
            <a:pPr marL="514350" indent="-285750">
              <a:buFont typeface="Arial" panose="02080604020202020204" pitchFamily="34" charset="0"/>
              <a:buChar char="•"/>
            </a:pPr>
            <a:r>
              <a:rPr lang="" altLang="en-US" sz="1400"/>
              <a:t>The write request is appended to the commit log in the disk. This ensures data durability</a:t>
            </a:r>
            <a:endParaRPr lang="" altLang="en-US" sz="1400"/>
          </a:p>
          <a:p>
            <a:pPr marL="514350" indent="-285750">
              <a:buFont typeface="Arial" panose="02080604020202020204" pitchFamily="34" charset="0"/>
              <a:buChar char="•"/>
            </a:pPr>
            <a:r>
              <a:rPr lang="" altLang="en-US" sz="1400"/>
              <a:t>The write request is sent to the memtable (a structure stored in the memory). When the memtable is full, the data is flushed to a SSTable on disk using sequential I/O and the data in the commit log is purged.</a:t>
            </a:r>
            <a:endParaRPr lang="" altLang="en-US" sz="1400"/>
          </a:p>
        </p:txBody>
      </p:sp>
      <p:pic>
        <p:nvPicPr>
          <p:cNvPr id="4" name="Picture 3" descr="c6"/>
          <p:cNvPicPr>
            <a:picLocks noChangeAspect="1"/>
          </p:cNvPicPr>
          <p:nvPr/>
        </p:nvPicPr>
        <p:blipFill>
          <a:blip r:embed="rId1"/>
          <a:stretch>
            <a:fillRect/>
          </a:stretch>
        </p:blipFill>
        <p:spPr>
          <a:xfrm>
            <a:off x="5285105" y="1855470"/>
            <a:ext cx="3485515" cy="31451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16"/>
          <p:cNvSpPr txBox="1"/>
          <p:nvPr>
            <p:ph type="ctrTitle"/>
          </p:nvPr>
        </p:nvSpPr>
        <p:spPr>
          <a:xfrm>
            <a:off x="496411" y="1970119"/>
            <a:ext cx="8222100" cy="93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1200"/>
              <a:buFont typeface="Roboto"/>
              <a:buNone/>
            </a:pPr>
            <a:r>
              <a:rPr lang="en-GB" sz="4800" b="0" i="0" u="none" strike="noStrike" cap="none">
                <a:solidFill>
                  <a:schemeClr val="lt1"/>
                </a:solidFill>
                <a:latin typeface="Roboto"/>
                <a:ea typeface="Roboto"/>
                <a:cs typeface="Roboto"/>
                <a:sym typeface="Roboto"/>
              </a:rPr>
              <a:t>Thank You !!!</a:t>
            </a:r>
            <a:endParaRPr lang="en-GB" sz="4800" b="0" i="0" u="none" strike="noStrike" cap="none">
              <a:solidFill>
                <a:schemeClr val="l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17"/>
          <p:cNvSpPr txBox="1"/>
          <p:nvPr>
            <p:ph type="body" idx="1"/>
          </p:nvPr>
        </p:nvSpPr>
        <p:spPr>
          <a:xfrm>
            <a:off x="57150" y="4696825"/>
            <a:ext cx="8381999" cy="446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00"/>
              <a:buFont typeface="Roboto"/>
              <a:buNone/>
            </a:pPr>
            <a:r>
              <a:rPr lang="en-GB" sz="1200" b="0" i="0" u="none" strike="noStrike" cap="none">
                <a:solidFill>
                  <a:schemeClr val="lt1"/>
                </a:solidFill>
                <a:latin typeface="Roboto"/>
                <a:ea typeface="Roboto"/>
                <a:cs typeface="Roboto"/>
                <a:sym typeface="Roboto"/>
              </a:rPr>
              <a:t>Visit : </a:t>
            </a:r>
            <a:r>
              <a:rPr lang="en-GB" sz="1200" b="0" i="0" u="sng" strike="noStrike" cap="none">
                <a:solidFill>
                  <a:schemeClr val="hlink"/>
                </a:solidFill>
                <a:latin typeface="Roboto"/>
                <a:ea typeface="Roboto"/>
                <a:cs typeface="Roboto"/>
                <a:sym typeface="Roboto"/>
                <a:hlinkClick r:id="rId1"/>
              </a:rPr>
              <a:t>www.zekeLabs.com</a:t>
            </a:r>
            <a:r>
              <a:rPr lang="en-GB" sz="1200" b="0" i="0" u="none" strike="noStrike" cap="none">
                <a:solidFill>
                  <a:schemeClr val="lt1"/>
                </a:solidFill>
                <a:latin typeface="Roboto"/>
                <a:ea typeface="Roboto"/>
                <a:cs typeface="Roboto"/>
                <a:sym typeface="Roboto"/>
              </a:rPr>
              <a:t> for more details</a:t>
            </a:r>
            <a:endParaRPr lang="en-GB" sz="1200" b="0" i="0" u="none" strike="noStrike" cap="none">
              <a:solidFill>
                <a:schemeClr val="lt1"/>
              </a:solidFill>
              <a:latin typeface="Roboto"/>
              <a:ea typeface="Roboto"/>
              <a:cs typeface="Roboto"/>
              <a:sym typeface="Roboto"/>
            </a:endParaRPr>
          </a:p>
        </p:txBody>
      </p:sp>
      <p:sp>
        <p:nvSpPr>
          <p:cNvPr id="222" name="Google Shape;222;p17"/>
          <p:cNvSpPr txBox="1"/>
          <p:nvPr/>
        </p:nvSpPr>
        <p:spPr>
          <a:xfrm>
            <a:off x="228600" y="300425"/>
            <a:ext cx="8763300" cy="432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500"/>
              <a:buFont typeface="Arial"/>
              <a:buNone/>
            </a:pPr>
            <a:r>
              <a:rPr lang="en-GB" sz="2000" b="1" i="0" u="none" strike="noStrike" cap="none">
                <a:solidFill>
                  <a:schemeClr val="dk1"/>
                </a:solidFill>
                <a:latin typeface="Arial"/>
                <a:ea typeface="Arial"/>
                <a:cs typeface="Arial"/>
                <a:sym typeface="Arial"/>
              </a:rPr>
              <a:t>THANK YOU</a:t>
            </a:r>
            <a:endParaRPr lang="en-GB" sz="20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500"/>
              <a:buFont typeface="Arial"/>
              <a:buNone/>
            </a:pPr>
            <a:r>
              <a:rPr lang="en-GB" sz="2000" b="1" i="0" u="none" strike="noStrike" cap="none">
                <a:solidFill>
                  <a:schemeClr val="dk1"/>
                </a:solidFill>
                <a:latin typeface="Arial"/>
                <a:ea typeface="Arial"/>
                <a:cs typeface="Arial"/>
                <a:sym typeface="Arial"/>
              </a:rPr>
              <a:t>Let us know how can we help your organization to Upskill the employees to stay updated in the ever-evolving IT Industry.</a:t>
            </a:r>
            <a:endParaRPr lang="en-GB"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500"/>
              <a:buFont typeface="Arial"/>
              <a:buNone/>
            </a:pPr>
            <a:r>
              <a:rPr lang="en-GB" sz="2000" b="1" i="0" u="none" strike="noStrike" cap="none">
                <a:solidFill>
                  <a:schemeClr val="dk1"/>
                </a:solidFill>
                <a:latin typeface="Arial"/>
                <a:ea typeface="Arial"/>
                <a:cs typeface="Arial"/>
                <a:sym typeface="Arial"/>
              </a:rPr>
              <a:t>Get in touch:</a:t>
            </a:r>
            <a:endParaRPr lang="en-GB"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500"/>
              <a:buFont typeface="Arial"/>
              <a:buNone/>
            </a:pPr>
            <a:br>
              <a:rPr lang="en-GB" sz="2000" b="1" i="0" u="none" strike="noStrike" cap="none">
                <a:solidFill>
                  <a:schemeClr val="dk1"/>
                </a:solidFill>
                <a:latin typeface="Arial"/>
                <a:ea typeface="Arial"/>
                <a:cs typeface="Arial"/>
                <a:sym typeface="Arial"/>
              </a:rPr>
            </a:br>
            <a:r>
              <a:rPr lang="en-GB" sz="2000" b="1" i="0" u="none" strike="noStrike" cap="none">
                <a:solidFill>
                  <a:schemeClr val="dk1"/>
                </a:solidFill>
                <a:latin typeface="Arial"/>
                <a:ea typeface="Arial"/>
                <a:cs typeface="Arial"/>
                <a:sym typeface="Arial"/>
              </a:rPr>
              <a:t>	www.zekeLabs.com | +91-8095465880 | info@zekeLabs.com</a:t>
            </a:r>
            <a:endParaRPr lang="en-GB" sz="2000" b="1" i="0" u="none" strike="noStrike" cap="none">
              <a:solidFill>
                <a:schemeClr val="dk1"/>
              </a:solidFill>
              <a:latin typeface="Arial"/>
              <a:ea typeface="Arial"/>
              <a:cs typeface="Arial"/>
              <a:sym typeface="Arial"/>
            </a:endParaRPr>
          </a:p>
        </p:txBody>
      </p:sp>
      <p:pic>
        <p:nvPicPr>
          <p:cNvPr id="223" name="Google Shape;223;p17"/>
          <p:cNvPicPr preferRelativeResize="0"/>
          <p:nvPr/>
        </p:nvPicPr>
        <p:blipFill rotWithShape="1">
          <a:blip r:embed="rId2"/>
          <a:srcRect/>
          <a:stretch>
            <a:fillRect/>
          </a:stretch>
        </p:blipFill>
        <p:spPr>
          <a:xfrm>
            <a:off x="135675" y="4043475"/>
            <a:ext cx="8856227" cy="57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14"/>
          <p:cNvSpPr txBox="1"/>
          <p:nvPr>
            <p:ph type="title"/>
          </p:nvPr>
        </p:nvSpPr>
        <p:spPr>
          <a:xfrm>
            <a:off x="226077" y="357800"/>
            <a:ext cx="2807999" cy="95339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600"/>
              <a:buFont typeface="Roboto"/>
              <a:buNone/>
            </a:pPr>
            <a:r>
              <a:rPr lang="en-GB"/>
              <a:t>         </a:t>
            </a:r>
            <a:endParaRPr sz="2400" b="0" i="0" u="none" strike="noStrike" cap="none">
              <a:solidFill>
                <a:schemeClr val="lt1"/>
              </a:solidFill>
              <a:latin typeface="Roboto"/>
              <a:ea typeface="Roboto"/>
              <a:cs typeface="Roboto"/>
              <a:sym typeface="Roboto"/>
            </a:endParaRPr>
          </a:p>
        </p:txBody>
      </p:sp>
      <p:sp>
        <p:nvSpPr>
          <p:cNvPr id="203" name="Google Shape;203;p14"/>
          <p:cNvSpPr txBox="1"/>
          <p:nvPr>
            <p:ph type="body" idx="1"/>
          </p:nvPr>
        </p:nvSpPr>
        <p:spPr>
          <a:xfrm>
            <a:off x="226075" y="1465800"/>
            <a:ext cx="2807999" cy="3163499"/>
          </a:xfrm>
          <a:prstGeom prst="rect">
            <a:avLst/>
          </a:prstGeom>
          <a:noFill/>
          <a:ln>
            <a:noFill/>
          </a:ln>
        </p:spPr>
        <p:txBody>
          <a:bodyPr spcFirstLastPara="1" wrap="square" lIns="91425" tIns="91425" rIns="91425" bIns="91425" anchor="t" anchorCtr="0">
            <a:noAutofit/>
          </a:bodyPr>
          <a:lstStyle/>
          <a:p>
            <a:pPr marL="171450" marR="0" lvl="0" indent="-57150" algn="ctr" rtl="0">
              <a:lnSpc>
                <a:spcPct val="115000"/>
              </a:lnSpc>
              <a:spcBef>
                <a:spcPts val="0"/>
              </a:spcBef>
              <a:spcAft>
                <a:spcPts val="0"/>
              </a:spcAft>
              <a:buClr>
                <a:schemeClr val="lt1"/>
              </a:buClr>
              <a:buSzPts val="1800"/>
              <a:buFont typeface="Arial"/>
              <a:buNone/>
            </a:pPr>
            <a:endParaRPr sz="2400" b="1"/>
          </a:p>
          <a:p>
            <a:pPr marL="457200" marR="0" lvl="0" indent="457200" algn="l" rtl="0">
              <a:lnSpc>
                <a:spcPct val="115000"/>
              </a:lnSpc>
              <a:spcBef>
                <a:spcPts val="0"/>
              </a:spcBef>
              <a:spcAft>
                <a:spcPts val="0"/>
              </a:spcAft>
              <a:buClr>
                <a:schemeClr val="lt1"/>
              </a:buClr>
              <a:buSzPts val="1800"/>
              <a:buFont typeface="Arial"/>
              <a:buNone/>
            </a:pPr>
            <a:r>
              <a:rPr lang="en-GB" sz="2400" b="1"/>
              <a:t>Agenda</a:t>
            </a:r>
            <a:endParaRPr sz="2400" b="1" i="0" u="none" strike="noStrike" cap="none">
              <a:solidFill>
                <a:schemeClr val="lt1"/>
              </a:solidFill>
            </a:endParaRPr>
          </a:p>
        </p:txBody>
      </p:sp>
      <p:sp>
        <p:nvSpPr>
          <p:cNvPr id="204" name="Google Shape;204;p14"/>
          <p:cNvSpPr txBox="1"/>
          <p:nvPr/>
        </p:nvSpPr>
        <p:spPr>
          <a:xfrm>
            <a:off x="3671715" y="787115"/>
            <a:ext cx="5369100" cy="3568500"/>
          </a:xfrm>
          <a:prstGeom prst="rect">
            <a:avLst/>
          </a:prstGeom>
          <a:noFill/>
          <a:ln>
            <a:noFill/>
          </a:ln>
        </p:spPr>
        <p:txBody>
          <a:bodyPr spcFirstLastPara="1" wrap="square" lIns="91425" tIns="91425" rIns="91425" bIns="91425" anchor="t" anchorCtr="0">
            <a:noAutofit/>
          </a:bodyPr>
          <a:lstStyle/>
          <a:p>
            <a:pPr marL="419100" marR="0" lvl="0" indent="-285750" algn="l" rtl="0">
              <a:lnSpc>
                <a:spcPct val="150000"/>
              </a:lnSpc>
              <a:spcBef>
                <a:spcPts val="0"/>
              </a:spcBef>
              <a:spcAft>
                <a:spcPts val="0"/>
              </a:spcAft>
              <a:buClr>
                <a:srgbClr val="666666"/>
              </a:buClr>
              <a:buSzPts val="1500"/>
              <a:buFont typeface="Arial" panose="02080604020202020204" pitchFamily="34" charset="0"/>
              <a:buChar char="•"/>
            </a:pPr>
            <a:r>
              <a:rPr lang="" altLang="en-US" sz="1500">
                <a:solidFill>
                  <a:srgbClr val="666666"/>
                </a:solidFill>
              </a:rPr>
              <a:t>Coordinator</a:t>
            </a:r>
            <a:endParaRPr lang="en-US" sz="1500">
              <a:solidFill>
                <a:srgbClr val="666666"/>
              </a:solidFill>
            </a:endParaRPr>
          </a:p>
          <a:p>
            <a:pPr marL="419100" marR="0" lvl="0" indent="-285750" algn="l" rtl="0">
              <a:lnSpc>
                <a:spcPct val="150000"/>
              </a:lnSpc>
              <a:spcBef>
                <a:spcPts val="0"/>
              </a:spcBef>
              <a:spcAft>
                <a:spcPts val="0"/>
              </a:spcAft>
              <a:buClr>
                <a:srgbClr val="666666"/>
              </a:buClr>
              <a:buSzPts val="1500"/>
              <a:buFont typeface="Arial" panose="02080604020202020204" pitchFamily="34" charset="0"/>
              <a:buChar char="•"/>
            </a:pPr>
            <a:r>
              <a:rPr lang="" altLang="en-US" sz="1500">
                <a:solidFill>
                  <a:srgbClr val="666666"/>
                </a:solidFill>
              </a:rPr>
              <a:t>Partitioner</a:t>
            </a:r>
            <a:endParaRPr lang="en-US" sz="1500">
              <a:solidFill>
                <a:srgbClr val="666666"/>
              </a:solidFill>
            </a:endParaRPr>
          </a:p>
          <a:p>
            <a:pPr marL="419100" marR="0" lvl="0" indent="-285750" algn="l" rtl="0">
              <a:lnSpc>
                <a:spcPct val="150000"/>
              </a:lnSpc>
              <a:spcBef>
                <a:spcPts val="0"/>
              </a:spcBef>
              <a:spcAft>
                <a:spcPts val="0"/>
              </a:spcAft>
              <a:buClr>
                <a:srgbClr val="666666"/>
              </a:buClr>
              <a:buSzPts val="1500"/>
              <a:buFont typeface="Arial" panose="02080604020202020204" pitchFamily="34" charset="0"/>
              <a:buChar char="•"/>
            </a:pPr>
            <a:r>
              <a:rPr lang="" altLang="en-US" sz="1500">
                <a:solidFill>
                  <a:srgbClr val="666666"/>
                </a:solidFill>
              </a:rPr>
              <a:t>Replication</a:t>
            </a:r>
            <a:endParaRPr lang="en-US" sz="1500">
              <a:solidFill>
                <a:srgbClr val="666666"/>
              </a:solidFill>
            </a:endParaRPr>
          </a:p>
          <a:p>
            <a:pPr marL="419100" marR="0" lvl="0" indent="-285750" algn="l" rtl="0">
              <a:lnSpc>
                <a:spcPct val="150000"/>
              </a:lnSpc>
              <a:spcBef>
                <a:spcPts val="0"/>
              </a:spcBef>
              <a:spcAft>
                <a:spcPts val="0"/>
              </a:spcAft>
              <a:buClr>
                <a:srgbClr val="666666"/>
              </a:buClr>
              <a:buSzPts val="1500"/>
              <a:buFont typeface="Arial" panose="02080604020202020204" pitchFamily="34" charset="0"/>
              <a:buChar char="•"/>
            </a:pPr>
            <a:r>
              <a:rPr lang="" altLang="en-US" sz="1500">
                <a:solidFill>
                  <a:srgbClr val="666666"/>
                </a:solidFill>
              </a:rPr>
              <a:t>Replication Strategy</a:t>
            </a:r>
            <a:endParaRPr lang="en-US" sz="1500">
              <a:solidFill>
                <a:srgbClr val="666666"/>
              </a:solidFill>
            </a:endParaRPr>
          </a:p>
          <a:p>
            <a:pPr marL="419100" marR="0" lvl="0" indent="-285750" algn="l" rtl="0">
              <a:lnSpc>
                <a:spcPct val="150000"/>
              </a:lnSpc>
              <a:spcBef>
                <a:spcPts val="0"/>
              </a:spcBef>
              <a:spcAft>
                <a:spcPts val="0"/>
              </a:spcAft>
              <a:buClr>
                <a:srgbClr val="666666"/>
              </a:buClr>
              <a:buSzPts val="1500"/>
              <a:buFont typeface="Arial" panose="02080604020202020204" pitchFamily="34" charset="0"/>
              <a:buChar char="•"/>
            </a:pPr>
            <a:r>
              <a:rPr lang="" altLang="en-US" sz="1500">
                <a:solidFill>
                  <a:srgbClr val="666666"/>
                </a:solidFill>
              </a:rPr>
              <a:t>Replication Factor</a:t>
            </a:r>
            <a:endParaRPr lang="en-US" sz="1500">
              <a:solidFill>
                <a:srgbClr val="666666"/>
              </a:solidFill>
            </a:endParaRPr>
          </a:p>
          <a:p>
            <a:pPr marL="419100" marR="0" lvl="0" indent="-285750" algn="l" rtl="0">
              <a:lnSpc>
                <a:spcPct val="150000"/>
              </a:lnSpc>
              <a:spcBef>
                <a:spcPts val="0"/>
              </a:spcBef>
              <a:spcAft>
                <a:spcPts val="0"/>
              </a:spcAft>
              <a:buClr>
                <a:srgbClr val="666666"/>
              </a:buClr>
              <a:buSzPts val="1500"/>
              <a:buFont typeface="Arial" panose="02080604020202020204" pitchFamily="34" charset="0"/>
              <a:buChar char="•"/>
            </a:pPr>
            <a:r>
              <a:rPr lang="" sz="1500">
                <a:solidFill>
                  <a:srgbClr val="666666"/>
                </a:solidFill>
              </a:rPr>
              <a:t>Write consistency Level</a:t>
            </a:r>
            <a:endParaRPr lang="" sz="1500">
              <a:solidFill>
                <a:srgbClr val="666666"/>
              </a:solidFill>
            </a:endParaRPr>
          </a:p>
          <a:p>
            <a:pPr marL="419100" marR="0" lvl="0" indent="-285750" algn="l" rtl="0">
              <a:lnSpc>
                <a:spcPct val="150000"/>
              </a:lnSpc>
              <a:spcBef>
                <a:spcPts val="0"/>
              </a:spcBef>
              <a:spcAft>
                <a:spcPts val="0"/>
              </a:spcAft>
              <a:buClr>
                <a:srgbClr val="666666"/>
              </a:buClr>
              <a:buSzPts val="1500"/>
              <a:buFont typeface="Arial" panose="02080604020202020204" pitchFamily="34" charset="0"/>
              <a:buChar char="•"/>
            </a:pPr>
            <a:r>
              <a:rPr lang="" sz="1500">
                <a:solidFill>
                  <a:srgbClr val="666666"/>
                </a:solidFill>
              </a:rPr>
              <a:t>Write Flow</a:t>
            </a:r>
            <a:endParaRPr lang="" sz="1500">
              <a:solidFill>
                <a:srgbClr val="666666"/>
              </a:solidFill>
            </a:endParaRPr>
          </a:p>
          <a:p>
            <a:pPr marL="419100" marR="0" lvl="0" indent="-285750" algn="l" rtl="0">
              <a:lnSpc>
                <a:spcPct val="150000"/>
              </a:lnSpc>
              <a:spcBef>
                <a:spcPts val="0"/>
              </a:spcBef>
              <a:spcAft>
                <a:spcPts val="0"/>
              </a:spcAft>
              <a:buClr>
                <a:srgbClr val="666666"/>
              </a:buClr>
              <a:buSzPts val="1500"/>
              <a:buFont typeface="Arial" panose="02080604020202020204" pitchFamily="34" charset="0"/>
              <a:buChar char="•"/>
            </a:pPr>
            <a:r>
              <a:rPr lang="" sz="1500">
                <a:solidFill>
                  <a:srgbClr val="666666"/>
                </a:solidFill>
              </a:rPr>
              <a:t>Hinted Handoff</a:t>
            </a:r>
            <a:endParaRPr lang="" sz="1500">
              <a:solidFill>
                <a:srgbClr val="666666"/>
              </a:solidFill>
            </a:endParaRPr>
          </a:p>
          <a:p>
            <a:pPr marL="419100" marR="0" lvl="0" indent="-285750" algn="l" rtl="0">
              <a:lnSpc>
                <a:spcPct val="150000"/>
              </a:lnSpc>
              <a:spcBef>
                <a:spcPts val="0"/>
              </a:spcBef>
              <a:spcAft>
                <a:spcPts val="0"/>
              </a:spcAft>
              <a:buClr>
                <a:srgbClr val="666666"/>
              </a:buClr>
              <a:buSzPts val="1500"/>
              <a:buFont typeface="Arial" panose="02080604020202020204" pitchFamily="34" charset="0"/>
              <a:buChar char="•"/>
            </a:pPr>
            <a:r>
              <a:rPr lang="" sz="1500">
                <a:solidFill>
                  <a:srgbClr val="666666"/>
                </a:solidFill>
              </a:rPr>
              <a:t>Write Internels</a:t>
            </a:r>
            <a:endParaRPr sz="1500">
              <a:solidFill>
                <a:srgbClr val="666666"/>
              </a:solidFill>
            </a:endParaRPr>
          </a:p>
          <a:p>
            <a:pPr marL="457200" marR="0" lvl="0" indent="-323850" algn="l" rtl="0">
              <a:lnSpc>
                <a:spcPct val="150000"/>
              </a:lnSpc>
              <a:spcBef>
                <a:spcPts val="0"/>
              </a:spcBef>
              <a:spcAft>
                <a:spcPts val="0"/>
              </a:spcAft>
              <a:buClr>
                <a:srgbClr val="666666"/>
              </a:buClr>
              <a:buSzPts val="1500"/>
              <a:buChar char="●"/>
            </a:pPr>
            <a:endParaRPr sz="15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15"/>
          <p:cNvSpPr txBox="1"/>
          <p:nvPr/>
        </p:nvSpPr>
        <p:spPr>
          <a:xfrm>
            <a:off x="-11848" y="636595"/>
            <a:ext cx="9016799" cy="4342199"/>
          </a:xfrm>
          <a:prstGeom prst="rect">
            <a:avLst/>
          </a:prstGeom>
          <a:noFill/>
          <a:ln>
            <a:noFill/>
          </a:ln>
        </p:spPr>
        <p:txBody>
          <a:bodyPr spcFirstLastPara="1" wrap="square" lIns="91425" tIns="91425" rIns="91425" bIns="91425" anchor="t" anchorCtr="0">
            <a:noAutofit/>
          </a:bodyPr>
          <a:lstStyle/>
          <a:p>
            <a:pPr marL="133350" marR="0" lvl="0" indent="-6350" algn="l" rtl="0">
              <a:lnSpc>
                <a:spcPct val="100000"/>
              </a:lnSpc>
              <a:spcBef>
                <a:spcPts val="0"/>
              </a:spcBef>
              <a:spcAft>
                <a:spcPts val="0"/>
              </a:spcAft>
              <a:buClr>
                <a:srgbClr val="000000"/>
              </a:buClr>
              <a:buSzPts val="400"/>
              <a:buFont typeface="Arial"/>
              <a:buNone/>
            </a:pPr>
            <a:br>
              <a:rPr lang="en-GB" sz="1600" b="0" i="0" u="none" strike="noStrike" cap="none">
                <a:solidFill>
                  <a:srgbClr val="000000"/>
                </a:solidFill>
                <a:latin typeface="Arial"/>
                <a:ea typeface="Arial"/>
                <a:cs typeface="Arial"/>
                <a:sym typeface="Arial"/>
              </a:rPr>
            </a:br>
            <a:endParaRPr sz="1600" b="0" i="0" u="none" strike="noStrike" cap="none">
              <a:solidFill>
                <a:srgbClr val="000000"/>
              </a:solidFill>
              <a:latin typeface="Arial"/>
              <a:ea typeface="Arial"/>
              <a:cs typeface="Arial"/>
              <a:sym typeface="Arial"/>
            </a:endParaRPr>
          </a:p>
        </p:txBody>
      </p:sp>
      <p:sp>
        <p:nvSpPr>
          <p:cNvPr id="210" name="Google Shape;210;p15"/>
          <p:cNvSpPr txBox="1"/>
          <p:nvPr>
            <p:ph type="title"/>
          </p:nvPr>
        </p:nvSpPr>
        <p:spPr>
          <a:xfrm>
            <a:off x="471900" y="738725"/>
            <a:ext cx="82221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 altLang="en-US"/>
              <a:t>Coordinator</a:t>
            </a:r>
            <a:endParaRPr lang="" altLang="en-US" sz="1800" b="0" i="0" u="none" strike="noStrike" cap="none">
              <a:solidFill>
                <a:schemeClr val="lt1"/>
              </a:solidFill>
              <a:latin typeface="Roboto"/>
              <a:ea typeface="Roboto"/>
              <a:cs typeface="Roboto"/>
              <a:sym typeface="Roboto"/>
            </a:endParaRPr>
          </a:p>
        </p:txBody>
      </p:sp>
      <p:pic>
        <p:nvPicPr>
          <p:cNvPr id="2" name="Picture 1" descr="c1"/>
          <p:cNvPicPr>
            <a:picLocks noChangeAspect="1"/>
          </p:cNvPicPr>
          <p:nvPr/>
        </p:nvPicPr>
        <p:blipFill>
          <a:blip r:embed="rId1"/>
          <a:stretch>
            <a:fillRect/>
          </a:stretch>
        </p:blipFill>
        <p:spPr>
          <a:xfrm>
            <a:off x="1492250" y="1792605"/>
            <a:ext cx="5867400" cy="32931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Partitioner</a:t>
            </a:r>
            <a:endParaRPr lang="" altLang="en-US"/>
          </a:p>
        </p:txBody>
      </p:sp>
      <p:pic>
        <p:nvPicPr>
          <p:cNvPr id="4" name="Picture 3" descr="c2"/>
          <p:cNvPicPr>
            <a:picLocks noChangeAspect="1"/>
          </p:cNvPicPr>
          <p:nvPr/>
        </p:nvPicPr>
        <p:blipFill>
          <a:blip r:embed="rId1"/>
          <a:stretch>
            <a:fillRect/>
          </a:stretch>
        </p:blipFill>
        <p:spPr>
          <a:xfrm>
            <a:off x="2239645" y="1782445"/>
            <a:ext cx="4337685" cy="3257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Partitioning ...</a:t>
            </a:r>
            <a:endParaRPr lang="" altLang="en-US"/>
          </a:p>
        </p:txBody>
      </p:sp>
      <p:pic>
        <p:nvPicPr>
          <p:cNvPr id="4" name="Picture 3" descr="c3"/>
          <p:cNvPicPr>
            <a:picLocks noChangeAspect="1"/>
          </p:cNvPicPr>
          <p:nvPr/>
        </p:nvPicPr>
        <p:blipFill>
          <a:blip r:embed="rId1"/>
          <a:stretch>
            <a:fillRect/>
          </a:stretch>
        </p:blipFill>
        <p:spPr>
          <a:xfrm>
            <a:off x="915035" y="1788160"/>
            <a:ext cx="7619365" cy="32556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Replication</a:t>
            </a:r>
            <a:endParaRPr lang="" altLang="en-US"/>
          </a:p>
        </p:txBody>
      </p:sp>
      <p:sp>
        <p:nvSpPr>
          <p:cNvPr id="3" name="Text Placeholder 2"/>
          <p:cNvSpPr/>
          <p:nvPr>
            <p:ph type="body" idx="1"/>
          </p:nvPr>
        </p:nvSpPr>
        <p:spPr/>
        <p:txBody>
          <a:bodyPr/>
          <a:p>
            <a:pPr marL="514350" indent="-285750">
              <a:buFont typeface="Arial" panose="02080604020202020204" pitchFamily="34" charset="0"/>
              <a:buChar char="•"/>
            </a:pPr>
            <a:r>
              <a:rPr lang="en-US"/>
              <a:t>Cassandra offers automatic data replication and keeps your data redundant throughout different nodes in the cluster. </a:t>
            </a:r>
            <a:endParaRPr lang="en-US"/>
          </a:p>
          <a:p>
            <a:pPr marL="514350" indent="-285750">
              <a:buFont typeface="Arial" panose="02080604020202020204" pitchFamily="34" charset="0"/>
              <a:buChar char="•"/>
            </a:pPr>
            <a:r>
              <a:rPr lang="en-US"/>
              <a:t>This means that you can even resist to node failure scenarios and your data would still be safe and available.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Replication Strategy</a:t>
            </a:r>
            <a:endParaRPr lang="" altLang="en-US"/>
          </a:p>
        </p:txBody>
      </p:sp>
      <p:sp>
        <p:nvSpPr>
          <p:cNvPr id="3" name="Text Placeholder 2"/>
          <p:cNvSpPr/>
          <p:nvPr>
            <p:ph type="body" idx="1"/>
          </p:nvPr>
        </p:nvSpPr>
        <p:spPr/>
        <p:txBody>
          <a:bodyPr/>
          <a:p>
            <a:pPr marL="514350" indent="-285750">
              <a:buFont typeface="Arial" panose="02080604020202020204" pitchFamily="34" charset="0"/>
              <a:buChar char="•"/>
            </a:pPr>
            <a:r>
              <a:rPr lang="" altLang="en-US"/>
              <a:t>SimpleStrategy</a:t>
            </a:r>
            <a:endParaRPr lang="" altLang="en-US"/>
          </a:p>
          <a:p>
            <a:pPr marL="514350" indent="-285750">
              <a:buFont typeface="Arial" panose="02080604020202020204" pitchFamily="34" charset="0"/>
              <a:buChar char="•"/>
            </a:pPr>
            <a:r>
              <a:rPr lang="" altLang="en-US"/>
              <a:t>NetworkTopologyStrategy</a:t>
            </a:r>
            <a:endParaRPr lang=""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Replication Factor</a:t>
            </a:r>
            <a:endParaRPr lang="" altLang="en-US"/>
          </a:p>
        </p:txBody>
      </p:sp>
      <p:sp>
        <p:nvSpPr>
          <p:cNvPr id="3" name="Text Placeholder 2"/>
          <p:cNvSpPr/>
          <p:nvPr>
            <p:ph type="body" idx="1"/>
          </p:nvPr>
        </p:nvSpPr>
        <p:spPr/>
        <p:txBody>
          <a:bodyPr/>
          <a:p>
            <a:pPr marL="514350" indent="-285750">
              <a:buFont typeface="Arial" panose="02080604020202020204" pitchFamily="34" charset="0"/>
              <a:buChar char="•"/>
            </a:pPr>
            <a:r>
              <a:rPr lang="en-US"/>
              <a:t>The replication factor is the number of replicas that Cassandra will hold for this table in different nodes. </a:t>
            </a:r>
            <a:endParaRPr lang="en-US"/>
          </a:p>
          <a:p>
            <a:pPr marL="514350" indent="-285750">
              <a:buFont typeface="Arial" panose="02080604020202020204" pitchFamily="34" charset="0"/>
              <a:buChar char="•"/>
            </a:pPr>
            <a:r>
              <a:rPr lang="en-US"/>
              <a:t>If you specify REPLICATION_FACTOR=3, then your data will be replicated to 3 different nodes throughout the cluster.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Write Consistency Level</a:t>
            </a:r>
            <a:endParaRPr lang="" altLang="en-US"/>
          </a:p>
        </p:txBody>
      </p:sp>
      <p:sp>
        <p:nvSpPr>
          <p:cNvPr id="3" name="Text Placeholder 2"/>
          <p:cNvSpPr/>
          <p:nvPr>
            <p:ph type="body" idx="1"/>
          </p:nvPr>
        </p:nvSpPr>
        <p:spPr/>
        <p:txBody>
          <a:bodyPr/>
          <a:p>
            <a:pPr marL="514350" indent="-285750">
              <a:buFont typeface="Arial" panose="02080604020202020204" pitchFamily="34" charset="0"/>
              <a:buChar char="•"/>
            </a:pPr>
            <a:r>
              <a:rPr lang="en-US"/>
              <a:t>client sends a request to a Cassandra node, this node is called a coordinator and acts as a proxy between the client and the replica nodes</a:t>
            </a:r>
            <a:r>
              <a:rPr lang="" altLang="en-US"/>
              <a:t>.</a:t>
            </a:r>
            <a:endParaRPr lang="" altLang="en-US"/>
          </a:p>
          <a:p>
            <a:pPr marL="514350" indent="-285750">
              <a:buFont typeface="Arial" panose="02080604020202020204" pitchFamily="34" charset="0"/>
              <a:buChar char="•"/>
            </a:pPr>
            <a:r>
              <a:rPr lang="" altLang="en-US"/>
              <a:t>when you write to a table in Cassandra (inserting data, for example), you can specify the write consistency level.</a:t>
            </a:r>
            <a:endParaRPr lang="" altLang="en-US"/>
          </a:p>
          <a:p>
            <a:pPr marL="514350" indent="-285750">
              <a:buFont typeface="Arial" panose="02080604020202020204" pitchFamily="34" charset="0"/>
              <a:buChar char="•"/>
            </a:pPr>
            <a:r>
              <a:rPr lang="" altLang="en-US"/>
              <a:t>The write consistency level is the number of replica nodes that have to acknowledge the coordinator that its local insert was successful (success here means that the data was appended to the commit log and written to the memtable).</a:t>
            </a:r>
            <a:endParaRPr lang="" altLang="en-US"/>
          </a:p>
        </p:txBody>
      </p:sp>
    </p:spTree>
  </p:cSld>
  <p:clrMapOvr>
    <a:masterClrMapping/>
  </p:clrMapOvr>
</p:sld>
</file>

<file path=ppt/theme/theme1.xml><?xml version="1.0" encoding="utf-8"?>
<a:theme xmlns:a="http://schemas.openxmlformats.org/drawingml/2006/main" name="CollegePresenta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2514</Words>
  <Application>WPS Presentation</Application>
  <PresentationFormat/>
  <Paragraphs>82</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Arial</vt:lpstr>
      <vt:lpstr>Roboto</vt:lpstr>
      <vt:lpstr>DejaVu Sans</vt:lpstr>
      <vt:lpstr>Gubbi</vt:lpstr>
      <vt:lpstr>微软雅黑</vt:lpstr>
      <vt:lpstr>Droid Sans Fallback</vt:lpstr>
      <vt:lpstr>Arial Unicode MS</vt:lpstr>
      <vt:lpstr>Abyssinica SIL</vt:lpstr>
      <vt:lpstr>OpenSymbol</vt:lpstr>
      <vt:lpstr>CollegePresentation</vt:lpstr>
      <vt:lpstr>Cassandra - Introduction </vt:lpstr>
      <vt:lpstr>         </vt:lpstr>
      <vt:lpstr>Unit Testing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zekeLabsWriting Tests using PyTest </dc:title>
  <dc:creator/>
  <cp:lastModifiedBy>awantik</cp:lastModifiedBy>
  <cp:revision>6</cp:revision>
  <dcterms:created xsi:type="dcterms:W3CDTF">2019-02-18T16:53:34Z</dcterms:created>
  <dcterms:modified xsi:type="dcterms:W3CDTF">2019-02-18T16:53:34Z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